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34"/>
  </p:notesMasterIdLst>
  <p:sldIdLst>
    <p:sldId id="856" r:id="rId6"/>
    <p:sldId id="865" r:id="rId7"/>
    <p:sldId id="916" r:id="rId8"/>
    <p:sldId id="289" r:id="rId9"/>
    <p:sldId id="888" r:id="rId10"/>
    <p:sldId id="895" r:id="rId11"/>
    <p:sldId id="896" r:id="rId12"/>
    <p:sldId id="917" r:id="rId13"/>
    <p:sldId id="918" r:id="rId14"/>
    <p:sldId id="919" r:id="rId15"/>
    <p:sldId id="920" r:id="rId16"/>
    <p:sldId id="903" r:id="rId17"/>
    <p:sldId id="899" r:id="rId18"/>
    <p:sldId id="910" r:id="rId19"/>
    <p:sldId id="904" r:id="rId20"/>
    <p:sldId id="911" r:id="rId21"/>
    <p:sldId id="900" r:id="rId22"/>
    <p:sldId id="906" r:id="rId23"/>
    <p:sldId id="905" r:id="rId24"/>
    <p:sldId id="913" r:id="rId25"/>
    <p:sldId id="921" r:id="rId26"/>
    <p:sldId id="922" r:id="rId27"/>
    <p:sldId id="907" r:id="rId28"/>
    <p:sldId id="908" r:id="rId29"/>
    <p:sldId id="909" r:id="rId30"/>
    <p:sldId id="914" r:id="rId31"/>
    <p:sldId id="887" r:id="rId32"/>
    <p:sldId id="923" r:id="rId3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emplate Slides" id="{E555AFF3-C36A-5C46-991B-C98B2B7676A9}">
          <p14:sldIdLst>
            <p14:sldId id="856"/>
            <p14:sldId id="865"/>
            <p14:sldId id="916"/>
            <p14:sldId id="289"/>
            <p14:sldId id="888"/>
            <p14:sldId id="895"/>
            <p14:sldId id="896"/>
            <p14:sldId id="917"/>
            <p14:sldId id="918"/>
            <p14:sldId id="919"/>
            <p14:sldId id="920"/>
            <p14:sldId id="903"/>
            <p14:sldId id="899"/>
            <p14:sldId id="910"/>
            <p14:sldId id="904"/>
            <p14:sldId id="911"/>
            <p14:sldId id="900"/>
            <p14:sldId id="906"/>
            <p14:sldId id="905"/>
            <p14:sldId id="913"/>
            <p14:sldId id="921"/>
            <p14:sldId id="922"/>
            <p14:sldId id="907"/>
            <p14:sldId id="908"/>
            <p14:sldId id="909"/>
            <p14:sldId id="914"/>
            <p14:sldId id="887"/>
            <p14:sldId id="923"/>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993444-62EE-CA4A-AA22-CD2C7E3FFD13}" v="9" dt="2020-10-13T06:22:57.39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398" autoAdjust="0"/>
    <p:restoredTop sz="95226" autoAdjust="0"/>
  </p:normalViewPr>
  <p:slideViewPr>
    <p:cSldViewPr snapToGrid="0" snapToObjects="1" showGuides="1">
      <p:cViewPr varScale="1">
        <p:scale>
          <a:sx n="54" d="100"/>
          <a:sy n="54" d="100"/>
        </p:scale>
        <p:origin x="612" y="138"/>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microsoft.com/office/2016/11/relationships/changesInfo" Target="changesInfos/changesInfo1.xml"/><Relationship Id="rId21" Type="http://schemas.openxmlformats.org/officeDocument/2006/relationships/slide" Target="slides/slide16.xml"/><Relationship Id="rId34"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presProps" Target="presProps.xml"/><Relationship Id="rId8" Type="http://schemas.openxmlformats.org/officeDocument/2006/relationships/slide" Target="slides/slide3.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istian Dubineanschi" userId="c7f5be1f-0c36-4eb7-88bc-8f8f3492a20c" providerId="ADAL" clId="{D3993444-62EE-CA4A-AA22-CD2C7E3FFD13}"/>
    <pc:docChg chg="custSel modSld modMainMaster">
      <pc:chgData name="Cristian Dubineanschi" userId="c7f5be1f-0c36-4eb7-88bc-8f8f3492a20c" providerId="ADAL" clId="{D3993444-62EE-CA4A-AA22-CD2C7E3FFD13}" dt="2020-10-13T06:22:57.396" v="60"/>
      <pc:docMkLst>
        <pc:docMk/>
      </pc:docMkLst>
      <pc:sldChg chg="modSp mod">
        <pc:chgData name="Cristian Dubineanschi" userId="c7f5be1f-0c36-4eb7-88bc-8f8f3492a20c" providerId="ADAL" clId="{D3993444-62EE-CA4A-AA22-CD2C7E3FFD13}" dt="2020-10-13T06:19:40.984" v="4" actId="1076"/>
        <pc:sldMkLst>
          <pc:docMk/>
          <pc:sldMk cId="460277602" sldId="855"/>
        </pc:sldMkLst>
        <pc:picChg chg="mod">
          <ac:chgData name="Cristian Dubineanschi" userId="c7f5be1f-0c36-4eb7-88bc-8f8f3492a20c" providerId="ADAL" clId="{D3993444-62EE-CA4A-AA22-CD2C7E3FFD13}" dt="2020-10-13T06:19:40.984" v="4" actId="1076"/>
          <ac:picMkLst>
            <pc:docMk/>
            <pc:sldMk cId="460277602" sldId="855"/>
            <ac:picMk id="6" creationId="{1B670370-D94D-5F44-955F-3358D098A00C}"/>
          </ac:picMkLst>
        </pc:picChg>
      </pc:sldChg>
      <pc:sldMasterChg chg="modSp mod modSldLayout">
        <pc:chgData name="Cristian Dubineanschi" userId="c7f5be1f-0c36-4eb7-88bc-8f8f3492a20c" providerId="ADAL" clId="{D3993444-62EE-CA4A-AA22-CD2C7E3FFD13}" dt="2020-10-13T06:22:57.396" v="60"/>
        <pc:sldMasterMkLst>
          <pc:docMk/>
          <pc:sldMasterMk cId="0" sldId="2147483648"/>
        </pc:sldMasterMkLst>
        <pc:spChg chg="mod">
          <ac:chgData name="Cristian Dubineanschi" userId="c7f5be1f-0c36-4eb7-88bc-8f8f3492a20c" providerId="ADAL" clId="{D3993444-62EE-CA4A-AA22-CD2C7E3FFD13}" dt="2020-10-13T06:21:26.192" v="31" actId="20577"/>
          <ac:spMkLst>
            <pc:docMk/>
            <pc:sldMasterMk cId="0" sldId="2147483648"/>
            <ac:spMk id="4" creationId="{00000000-0000-0000-0000-000000000000}"/>
          </ac:spMkLst>
        </pc:spChg>
        <pc:sldLayoutChg chg="modSp mod">
          <pc:chgData name="Cristian Dubineanschi" userId="c7f5be1f-0c36-4eb7-88bc-8f8f3492a20c" providerId="ADAL" clId="{D3993444-62EE-CA4A-AA22-CD2C7E3FFD13}" dt="2020-10-13T06:20:57.703" v="11" actId="1076"/>
          <pc:sldLayoutMkLst>
            <pc:docMk/>
            <pc:sldMasterMk cId="0" sldId="2147483648"/>
            <pc:sldLayoutMk cId="0" sldId="2147483649"/>
          </pc:sldLayoutMkLst>
          <pc:picChg chg="mod">
            <ac:chgData name="Cristian Dubineanschi" userId="c7f5be1f-0c36-4eb7-88bc-8f8f3492a20c" providerId="ADAL" clId="{D3993444-62EE-CA4A-AA22-CD2C7E3FFD13}" dt="2020-10-13T06:20:57.703" v="11" actId="1076"/>
            <ac:picMkLst>
              <pc:docMk/>
              <pc:sldMasterMk cId="0" sldId="2147483648"/>
              <pc:sldLayoutMk cId="0" sldId="2147483649"/>
              <ac:picMk id="5" creationId="{431AE6B6-2749-4F4B-A8C6-FD86D59059EE}"/>
            </ac:picMkLst>
          </pc:picChg>
        </pc:sldLayoutChg>
        <pc:sldLayoutChg chg="addSp delSp modSp mod">
          <pc:chgData name="Cristian Dubineanschi" userId="c7f5be1f-0c36-4eb7-88bc-8f8f3492a20c" providerId="ADAL" clId="{D3993444-62EE-CA4A-AA22-CD2C7E3FFD13}" dt="2020-10-13T06:21:14.432" v="22" actId="20577"/>
          <pc:sldLayoutMkLst>
            <pc:docMk/>
            <pc:sldMasterMk cId="0" sldId="2147483648"/>
            <pc:sldLayoutMk cId="0" sldId="2147483650"/>
          </pc:sldLayoutMkLst>
          <pc:spChg chg="mod">
            <ac:chgData name="Cristian Dubineanschi" userId="c7f5be1f-0c36-4eb7-88bc-8f8f3492a20c" providerId="ADAL" clId="{D3993444-62EE-CA4A-AA22-CD2C7E3FFD13}" dt="2020-10-13T06:21:14.432" v="22" actId="20577"/>
            <ac:spMkLst>
              <pc:docMk/>
              <pc:sldMasterMk cId="0" sldId="2147483648"/>
              <pc:sldLayoutMk cId="0" sldId="2147483650"/>
              <ac:spMk id="21" creationId="{00000000-0000-0000-0000-000000000000}"/>
            </ac:spMkLst>
          </pc:spChg>
          <pc:picChg chg="del">
            <ac:chgData name="Cristian Dubineanschi" userId="c7f5be1f-0c36-4eb7-88bc-8f8f3492a20c" providerId="ADAL" clId="{D3993444-62EE-CA4A-AA22-CD2C7E3FFD13}" dt="2020-10-13T06:21:04.044" v="12" actId="478"/>
            <ac:picMkLst>
              <pc:docMk/>
              <pc:sldMasterMk cId="0" sldId="2147483648"/>
              <pc:sldLayoutMk cId="0" sldId="2147483650"/>
              <ac:picMk id="5" creationId="{0512AECA-8F1C-3C42-A79F-9D713F92785F}"/>
            </ac:picMkLst>
          </pc:picChg>
          <pc:picChg chg="add mod">
            <ac:chgData name="Cristian Dubineanschi" userId="c7f5be1f-0c36-4eb7-88bc-8f8f3492a20c" providerId="ADAL" clId="{D3993444-62EE-CA4A-AA22-CD2C7E3FFD13}" dt="2020-10-13T06:21:04.546" v="13"/>
            <ac:picMkLst>
              <pc:docMk/>
              <pc:sldMasterMk cId="0" sldId="2147483648"/>
              <pc:sldLayoutMk cId="0" sldId="2147483650"/>
              <ac:picMk id="6" creationId="{362367F0-A0A5-A44F-913B-25E7FB5FF81F}"/>
            </ac:picMkLst>
          </pc:picChg>
        </pc:sldLayoutChg>
        <pc:sldLayoutChg chg="addSp delSp modSp mod">
          <pc:chgData name="Cristian Dubineanschi" userId="c7f5be1f-0c36-4eb7-88bc-8f8f3492a20c" providerId="ADAL" clId="{D3993444-62EE-CA4A-AA22-CD2C7E3FFD13}" dt="2020-10-13T06:21:44.848" v="42" actId="20577"/>
          <pc:sldLayoutMkLst>
            <pc:docMk/>
            <pc:sldMasterMk cId="0" sldId="2147483648"/>
            <pc:sldLayoutMk cId="0" sldId="2147483652"/>
          </pc:sldLayoutMkLst>
          <pc:spChg chg="mod">
            <ac:chgData name="Cristian Dubineanschi" userId="c7f5be1f-0c36-4eb7-88bc-8f8f3492a20c" providerId="ADAL" clId="{D3993444-62EE-CA4A-AA22-CD2C7E3FFD13}" dt="2020-10-13T06:21:44.848" v="42" actId="20577"/>
            <ac:spMkLst>
              <pc:docMk/>
              <pc:sldMasterMk cId="0" sldId="2147483648"/>
              <pc:sldLayoutMk cId="0" sldId="2147483652"/>
              <ac:spMk id="40" creationId="{00000000-0000-0000-0000-000000000000}"/>
            </ac:spMkLst>
          </pc:spChg>
          <pc:picChg chg="add mod">
            <ac:chgData name="Cristian Dubineanschi" userId="c7f5be1f-0c36-4eb7-88bc-8f8f3492a20c" providerId="ADAL" clId="{D3993444-62EE-CA4A-AA22-CD2C7E3FFD13}" dt="2020-10-13T06:21:38.410" v="33"/>
            <ac:picMkLst>
              <pc:docMk/>
              <pc:sldMasterMk cId="0" sldId="2147483648"/>
              <pc:sldLayoutMk cId="0" sldId="2147483652"/>
              <ac:picMk id="6" creationId="{63CF37CA-AD40-AB4E-B46F-778E78F46AED}"/>
            </ac:picMkLst>
          </pc:picChg>
          <pc:picChg chg="del">
            <ac:chgData name="Cristian Dubineanschi" userId="c7f5be1f-0c36-4eb7-88bc-8f8f3492a20c" providerId="ADAL" clId="{D3993444-62EE-CA4A-AA22-CD2C7E3FFD13}" dt="2020-10-13T06:21:37.592" v="32" actId="478"/>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D3993444-62EE-CA4A-AA22-CD2C7E3FFD13}" dt="2020-10-13T06:22:22.074" v="54" actId="14826"/>
          <pc:sldLayoutMkLst>
            <pc:docMk/>
            <pc:sldMasterMk cId="0" sldId="2147483648"/>
            <pc:sldLayoutMk cId="0" sldId="2147483655"/>
          </pc:sldLayoutMkLst>
          <pc:spChg chg="mod">
            <ac:chgData name="Cristian Dubineanschi" userId="c7f5be1f-0c36-4eb7-88bc-8f8f3492a20c" providerId="ADAL" clId="{D3993444-62EE-CA4A-AA22-CD2C7E3FFD13}" dt="2020-10-13T06:21:54.036" v="51" actId="20577"/>
            <ac:spMkLst>
              <pc:docMk/>
              <pc:sldMasterMk cId="0" sldId="2147483648"/>
              <pc:sldLayoutMk cId="0" sldId="2147483655"/>
              <ac:spMk id="69" creationId="{00000000-0000-0000-0000-000000000000}"/>
            </ac:spMkLst>
          </pc:spChg>
          <pc:picChg chg="del">
            <ac:chgData name="Cristian Dubineanschi" userId="c7f5be1f-0c36-4eb7-88bc-8f8f3492a20c" providerId="ADAL" clId="{D3993444-62EE-CA4A-AA22-CD2C7E3FFD13}" dt="2020-10-13T06:22:01.702" v="52" actId="478"/>
            <ac:picMkLst>
              <pc:docMk/>
              <pc:sldMasterMk cId="0" sldId="2147483648"/>
              <pc:sldLayoutMk cId="0" sldId="2147483655"/>
              <ac:picMk id="8" creationId="{20DB3016-9EC0-E742-BFCC-656E60305A13}"/>
            </ac:picMkLst>
          </pc:picChg>
          <pc:picChg chg="add mod">
            <ac:chgData name="Cristian Dubineanschi" userId="c7f5be1f-0c36-4eb7-88bc-8f8f3492a20c" providerId="ADAL" clId="{D3993444-62EE-CA4A-AA22-CD2C7E3FFD13}" dt="2020-10-13T06:22:22.074" v="54" actId="14826"/>
            <ac:picMkLst>
              <pc:docMk/>
              <pc:sldMasterMk cId="0" sldId="2147483648"/>
              <pc:sldLayoutMk cId="0" sldId="2147483655"/>
              <ac:picMk id="9" creationId="{F13DC61F-A6DA-2E49-B395-4CFE2C026A46}"/>
            </ac:picMkLst>
          </pc:picChg>
        </pc:sldLayoutChg>
        <pc:sldLayoutChg chg="addSp delSp modSp mod">
          <pc:chgData name="Cristian Dubineanschi" userId="c7f5be1f-0c36-4eb7-88bc-8f8f3492a20c" providerId="ADAL" clId="{D3993444-62EE-CA4A-AA22-CD2C7E3FFD13}" dt="2020-10-13T06:22:39.490" v="56"/>
          <pc:sldLayoutMkLst>
            <pc:docMk/>
            <pc:sldMasterMk cId="0" sldId="2147483648"/>
            <pc:sldLayoutMk cId="0" sldId="2147483657"/>
          </pc:sldLayoutMkLst>
          <pc:picChg chg="add mod">
            <ac:chgData name="Cristian Dubineanschi" userId="c7f5be1f-0c36-4eb7-88bc-8f8f3492a20c" providerId="ADAL" clId="{D3993444-62EE-CA4A-AA22-CD2C7E3FFD13}" dt="2020-10-13T06:22:39.490" v="56"/>
            <ac:picMkLst>
              <pc:docMk/>
              <pc:sldMasterMk cId="0" sldId="2147483648"/>
              <pc:sldLayoutMk cId="0" sldId="2147483657"/>
              <ac:picMk id="6" creationId="{C359D550-1FBD-5844-A276-3BBC8F31DDBE}"/>
            </ac:picMkLst>
          </pc:picChg>
          <pc:picChg chg="del">
            <ac:chgData name="Cristian Dubineanschi" userId="c7f5be1f-0c36-4eb7-88bc-8f8f3492a20c" providerId="ADAL" clId="{D3993444-62EE-CA4A-AA22-CD2C7E3FFD13}" dt="2020-10-13T06:22:39.144" v="55" actId="478"/>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D3993444-62EE-CA4A-AA22-CD2C7E3FFD13}" dt="2020-10-13T06:22:51.620" v="58"/>
          <pc:sldLayoutMkLst>
            <pc:docMk/>
            <pc:sldMasterMk cId="0" sldId="2147483648"/>
            <pc:sldLayoutMk cId="1492466279" sldId="2147483659"/>
          </pc:sldLayoutMkLst>
          <pc:picChg chg="add mod">
            <ac:chgData name="Cristian Dubineanschi" userId="c7f5be1f-0c36-4eb7-88bc-8f8f3492a20c" providerId="ADAL" clId="{D3993444-62EE-CA4A-AA22-CD2C7E3FFD13}" dt="2020-10-13T06:22:51.620" v="58"/>
            <ac:picMkLst>
              <pc:docMk/>
              <pc:sldMasterMk cId="0" sldId="2147483648"/>
              <pc:sldLayoutMk cId="1492466279" sldId="2147483659"/>
              <ac:picMk id="3" creationId="{5AFBB56E-9FCC-654A-BA50-AF4A64A420DD}"/>
            </ac:picMkLst>
          </pc:picChg>
          <pc:picChg chg="del">
            <ac:chgData name="Cristian Dubineanschi" userId="c7f5be1f-0c36-4eb7-88bc-8f8f3492a20c" providerId="ADAL" clId="{D3993444-62EE-CA4A-AA22-CD2C7E3FFD13}" dt="2020-10-13T06:22:51.236" v="57" actId="478"/>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D3993444-62EE-CA4A-AA22-CD2C7E3FFD13}" dt="2020-10-13T06:22:57.396" v="60"/>
          <pc:sldLayoutMkLst>
            <pc:docMk/>
            <pc:sldMasterMk cId="0" sldId="2147483648"/>
            <pc:sldLayoutMk cId="2697321429" sldId="2147483660"/>
          </pc:sldLayoutMkLst>
          <pc:picChg chg="add mod">
            <ac:chgData name="Cristian Dubineanschi" userId="c7f5be1f-0c36-4eb7-88bc-8f8f3492a20c" providerId="ADAL" clId="{D3993444-62EE-CA4A-AA22-CD2C7E3FFD13}" dt="2020-10-13T06:22:57.396" v="60"/>
            <ac:picMkLst>
              <pc:docMk/>
              <pc:sldMasterMk cId="0" sldId="2147483648"/>
              <pc:sldLayoutMk cId="2697321429" sldId="2147483660"/>
              <ac:picMk id="5" creationId="{883C5F5F-2366-5749-B5CD-681B99B6F3F0}"/>
            </ac:picMkLst>
          </pc:picChg>
          <pc:picChg chg="del">
            <ac:chgData name="Cristian Dubineanschi" userId="c7f5be1f-0c36-4eb7-88bc-8f8f3492a20c" providerId="ADAL" clId="{D3993444-62EE-CA4A-AA22-CD2C7E3FFD13}" dt="2020-10-13T06:22:57.053" v="59" actId="478"/>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A44C13B0-2D76-9745-8027-4DB06D54348E}"/>
    <pc:docChg chg="undo custSel addSld modSld sldOrd modMainMaster">
      <pc:chgData name="Cristian Dubineanschi" userId="c7f5be1f-0c36-4eb7-88bc-8f8f3492a20c" providerId="ADAL" clId="{A44C13B0-2D76-9745-8027-4DB06D54348E}" dt="2020-09-25T08:21:41.067" v="81" actId="20578"/>
      <pc:docMkLst>
        <pc:docMk/>
      </pc:docMkLst>
      <pc:sldChg chg="modSp mod">
        <pc:chgData name="Cristian Dubineanschi" userId="c7f5be1f-0c36-4eb7-88bc-8f8f3492a20c" providerId="ADAL" clId="{A44C13B0-2D76-9745-8027-4DB06D54348E}" dt="2020-09-25T07:54:44.279" v="7" actId="1076"/>
        <pc:sldMkLst>
          <pc:docMk/>
          <pc:sldMk cId="460277602" sldId="855"/>
        </pc:sldMkLst>
        <pc:picChg chg="mod">
          <ac:chgData name="Cristian Dubineanschi" userId="c7f5be1f-0c36-4eb7-88bc-8f8f3492a20c" providerId="ADAL" clId="{A44C13B0-2D76-9745-8027-4DB06D54348E}" dt="2020-09-25T07:54:44.279" v="7" actId="1076"/>
          <ac:picMkLst>
            <pc:docMk/>
            <pc:sldMk cId="460277602" sldId="855"/>
            <ac:picMk id="6" creationId="{1B670370-D94D-5F44-955F-3358D098A00C}"/>
          </ac:picMkLst>
        </pc:picChg>
      </pc:sldChg>
      <pc:sldChg chg="add ord">
        <pc:chgData name="Cristian Dubineanschi" userId="c7f5be1f-0c36-4eb7-88bc-8f8f3492a20c" providerId="ADAL" clId="{A44C13B0-2D76-9745-8027-4DB06D54348E}" dt="2020-09-25T08:21:41.067" v="81" actId="20578"/>
        <pc:sldMkLst>
          <pc:docMk/>
          <pc:sldMk cId="2951657864" sldId="857"/>
        </pc:sldMkLst>
      </pc:sldChg>
      <pc:sldMasterChg chg="modSp mod modSldLayout">
        <pc:chgData name="Cristian Dubineanschi" userId="c7f5be1f-0c36-4eb7-88bc-8f8f3492a20c" providerId="ADAL" clId="{A44C13B0-2D76-9745-8027-4DB06D54348E}" dt="2020-09-25T08:01:27.302" v="79"/>
        <pc:sldMasterMkLst>
          <pc:docMk/>
          <pc:sldMasterMk cId="0" sldId="2147483648"/>
        </pc:sldMasterMkLst>
        <pc:spChg chg="mod">
          <ac:chgData name="Cristian Dubineanschi" userId="c7f5be1f-0c36-4eb7-88bc-8f8f3492a20c" providerId="ADAL" clId="{A44C13B0-2D76-9745-8027-4DB06D54348E}" dt="2020-09-25T07:56:34.819" v="35" actId="20577"/>
          <ac:spMkLst>
            <pc:docMk/>
            <pc:sldMasterMk cId="0" sldId="2147483648"/>
            <ac:spMk id="4" creationId="{00000000-0000-0000-0000-000000000000}"/>
          </ac:spMkLst>
        </pc:spChg>
        <pc:sldLayoutChg chg="addSp delSp modSp mod">
          <pc:chgData name="Cristian Dubineanschi" userId="c7f5be1f-0c36-4eb7-88bc-8f8f3492a20c" providerId="ADAL" clId="{A44C13B0-2D76-9745-8027-4DB06D54348E}" dt="2020-09-25T07:57:52.208" v="65"/>
          <pc:sldLayoutMkLst>
            <pc:docMk/>
            <pc:sldMasterMk cId="0" sldId="2147483648"/>
            <pc:sldLayoutMk cId="0" sldId="2147483649"/>
          </pc:sldLayoutMkLst>
          <pc:picChg chg="del mod">
            <ac:chgData name="Cristian Dubineanschi" userId="c7f5be1f-0c36-4eb7-88bc-8f8f3492a20c" providerId="ADAL" clId="{A44C13B0-2D76-9745-8027-4DB06D54348E}" dt="2020-09-25T07:57:46.979" v="64" actId="478"/>
            <ac:picMkLst>
              <pc:docMk/>
              <pc:sldMasterMk cId="0" sldId="2147483648"/>
              <pc:sldLayoutMk cId="0" sldId="2147483649"/>
              <ac:picMk id="3" creationId="{BABDD916-76D6-9A4F-8916-73B2E5EFC1D2}"/>
            </ac:picMkLst>
          </pc:picChg>
          <pc:picChg chg="add mod">
            <ac:chgData name="Cristian Dubineanschi" userId="c7f5be1f-0c36-4eb7-88bc-8f8f3492a20c" providerId="ADAL" clId="{A44C13B0-2D76-9745-8027-4DB06D54348E}" dt="2020-09-25T07:57:52.208" v="65"/>
            <ac:picMkLst>
              <pc:docMk/>
              <pc:sldMasterMk cId="0" sldId="2147483648"/>
              <pc:sldLayoutMk cId="0" sldId="2147483649"/>
              <ac:picMk id="5" creationId="{431AE6B6-2749-4F4B-A8C6-FD86D59059EE}"/>
            </ac:picMkLst>
          </pc:picChg>
        </pc:sldLayoutChg>
        <pc:sldLayoutChg chg="modSp mod">
          <pc:chgData name="Cristian Dubineanschi" userId="c7f5be1f-0c36-4eb7-88bc-8f8f3492a20c" providerId="ADAL" clId="{A44C13B0-2D76-9745-8027-4DB06D54348E}" dt="2020-09-25T07:57:40.220" v="62" actId="1076"/>
          <pc:sldLayoutMkLst>
            <pc:docMk/>
            <pc:sldMasterMk cId="0" sldId="2147483648"/>
            <pc:sldLayoutMk cId="0" sldId="2147483650"/>
          </pc:sldLayoutMkLst>
          <pc:spChg chg="mod">
            <ac:chgData name="Cristian Dubineanschi" userId="c7f5be1f-0c36-4eb7-88bc-8f8f3492a20c" providerId="ADAL" clId="{A44C13B0-2D76-9745-8027-4DB06D54348E}" dt="2020-09-25T07:56:18.064" v="23" actId="20577"/>
            <ac:spMkLst>
              <pc:docMk/>
              <pc:sldMasterMk cId="0" sldId="2147483648"/>
              <pc:sldLayoutMk cId="0" sldId="2147483650"/>
              <ac:spMk id="21" creationId="{00000000-0000-0000-0000-000000000000}"/>
            </ac:spMkLst>
          </pc:spChg>
          <pc:picChg chg="mod">
            <ac:chgData name="Cristian Dubineanschi" userId="c7f5be1f-0c36-4eb7-88bc-8f8f3492a20c" providerId="ADAL" clId="{A44C13B0-2D76-9745-8027-4DB06D54348E}" dt="2020-09-25T07:57:40.220" v="62" actId="1076"/>
            <ac:picMkLst>
              <pc:docMk/>
              <pc:sldMasterMk cId="0" sldId="2147483648"/>
              <pc:sldLayoutMk cId="0" sldId="2147483650"/>
              <ac:picMk id="5" creationId="{0512AECA-8F1C-3C42-A79F-9D713F92785F}"/>
            </ac:picMkLst>
          </pc:picChg>
        </pc:sldLayoutChg>
        <pc:sldLayoutChg chg="addSp delSp modSp mod">
          <pc:chgData name="Cristian Dubineanschi" userId="c7f5be1f-0c36-4eb7-88bc-8f8f3492a20c" providerId="ADAL" clId="{A44C13B0-2D76-9745-8027-4DB06D54348E}" dt="2020-09-25T07:57:55.932" v="67"/>
          <pc:sldLayoutMkLst>
            <pc:docMk/>
            <pc:sldMasterMk cId="0" sldId="2147483648"/>
            <pc:sldLayoutMk cId="0" sldId="2147483652"/>
          </pc:sldLayoutMkLst>
          <pc:spChg chg="mod">
            <ac:chgData name="Cristian Dubineanschi" userId="c7f5be1f-0c36-4eb7-88bc-8f8f3492a20c" providerId="ADAL" clId="{A44C13B0-2D76-9745-8027-4DB06D54348E}" dt="2020-09-25T07:56:57.662" v="46"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A44C13B0-2D76-9745-8027-4DB06D54348E}" dt="2020-09-25T07:57:55.439" v="66" actId="478"/>
            <ac:picMkLst>
              <pc:docMk/>
              <pc:sldMasterMk cId="0" sldId="2147483648"/>
              <pc:sldLayoutMk cId="0" sldId="2147483652"/>
              <ac:picMk id="6" creationId="{9B49FFD8-93BE-FF41-B7BE-20F4AD86041B}"/>
            </ac:picMkLst>
          </pc:picChg>
          <pc:picChg chg="add mod">
            <ac:chgData name="Cristian Dubineanschi" userId="c7f5be1f-0c36-4eb7-88bc-8f8f3492a20c" providerId="ADAL" clId="{A44C13B0-2D76-9745-8027-4DB06D54348E}" dt="2020-09-25T07:57:55.932" v="67"/>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A44C13B0-2D76-9745-8027-4DB06D54348E}" dt="2020-09-25T08:01:21.695" v="77" actId="478"/>
          <pc:sldLayoutMkLst>
            <pc:docMk/>
            <pc:sldMasterMk cId="0" sldId="2147483648"/>
            <pc:sldLayoutMk cId="0" sldId="2147483655"/>
          </pc:sldLayoutMkLst>
          <pc:spChg chg="mod">
            <ac:chgData name="Cristian Dubineanschi" userId="c7f5be1f-0c36-4eb7-88bc-8f8f3492a20c" providerId="ADAL" clId="{A44C13B0-2D76-9745-8027-4DB06D54348E}" dt="2020-09-25T07:57:16.414" v="60" actId="20577"/>
            <ac:spMkLst>
              <pc:docMk/>
              <pc:sldMasterMk cId="0" sldId="2147483648"/>
              <pc:sldLayoutMk cId="0" sldId="2147483655"/>
              <ac:spMk id="69" creationId="{00000000-0000-0000-0000-000000000000}"/>
            </ac:spMkLst>
          </pc:spChg>
          <pc:picChg chg="del mod">
            <ac:chgData name="Cristian Dubineanschi" userId="c7f5be1f-0c36-4eb7-88bc-8f8f3492a20c" providerId="ADAL" clId="{A44C13B0-2D76-9745-8027-4DB06D54348E}" dt="2020-09-25T08:01:21.695" v="77" actId="478"/>
            <ac:picMkLst>
              <pc:docMk/>
              <pc:sldMasterMk cId="0" sldId="2147483648"/>
              <pc:sldLayoutMk cId="0" sldId="2147483655"/>
              <ac:picMk id="6" creationId="{87FF141D-63CA-184D-BAE7-8529E8E734A4}"/>
            </ac:picMkLst>
          </pc:picChg>
          <pc:picChg chg="add mod">
            <ac:chgData name="Cristian Dubineanschi" userId="c7f5be1f-0c36-4eb7-88bc-8f8f3492a20c" providerId="ADAL" clId="{A44C13B0-2D76-9745-8027-4DB06D54348E}" dt="2020-09-25T08:01:19.728" v="76" actId="14826"/>
            <ac:picMkLst>
              <pc:docMk/>
              <pc:sldMasterMk cId="0" sldId="2147483648"/>
              <pc:sldLayoutMk cId="0" sldId="2147483655"/>
              <ac:picMk id="8" creationId="{20DB3016-9EC0-E742-BFCC-656E60305A13}"/>
            </ac:picMkLst>
          </pc:picChg>
        </pc:sldLayoutChg>
        <pc:sldLayoutChg chg="addSp delSp modSp mod">
          <pc:chgData name="Cristian Dubineanschi" userId="c7f5be1f-0c36-4eb7-88bc-8f8f3492a20c" providerId="ADAL" clId="{A44C13B0-2D76-9745-8027-4DB06D54348E}" dt="2020-09-25T08:01:27.302" v="79"/>
          <pc:sldLayoutMkLst>
            <pc:docMk/>
            <pc:sldMasterMk cId="0" sldId="2147483648"/>
            <pc:sldLayoutMk cId="0" sldId="2147483657"/>
          </pc:sldLayoutMkLst>
          <pc:picChg chg="del mod">
            <ac:chgData name="Cristian Dubineanschi" userId="c7f5be1f-0c36-4eb7-88bc-8f8f3492a20c" providerId="ADAL" clId="{A44C13B0-2D76-9745-8027-4DB06D54348E}" dt="2020-09-25T08:01:26.690" v="78" actId="478"/>
            <ac:picMkLst>
              <pc:docMk/>
              <pc:sldMasterMk cId="0" sldId="2147483648"/>
              <pc:sldLayoutMk cId="0" sldId="2147483657"/>
              <ac:picMk id="6" creationId="{E41B7131-893E-5945-A6CF-4B41D935F078}"/>
            </ac:picMkLst>
          </pc:picChg>
          <pc:picChg chg="add mod">
            <ac:chgData name="Cristian Dubineanschi" userId="c7f5be1f-0c36-4eb7-88bc-8f8f3492a20c" providerId="ADAL" clId="{A44C13B0-2D76-9745-8027-4DB06D54348E}" dt="2020-09-25T08:01:27.302" v="79"/>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A44C13B0-2D76-9745-8027-4DB06D54348E}" dt="2020-09-25T07:58:06.627" v="69"/>
          <pc:sldLayoutMkLst>
            <pc:docMk/>
            <pc:sldMasterMk cId="0" sldId="2147483648"/>
            <pc:sldLayoutMk cId="1492466279" sldId="2147483659"/>
          </pc:sldLayoutMkLst>
          <pc:picChg chg="del">
            <ac:chgData name="Cristian Dubineanschi" userId="c7f5be1f-0c36-4eb7-88bc-8f8f3492a20c" providerId="ADAL" clId="{A44C13B0-2D76-9745-8027-4DB06D54348E}" dt="2020-09-25T07:58:06.084" v="68" actId="478"/>
            <ac:picMkLst>
              <pc:docMk/>
              <pc:sldMasterMk cId="0" sldId="2147483648"/>
              <pc:sldLayoutMk cId="1492466279" sldId="2147483659"/>
              <ac:picMk id="3" creationId="{26C045BA-244C-3443-B110-AC1CC053E913}"/>
            </ac:picMkLst>
          </pc:picChg>
          <pc:picChg chg="add mod">
            <ac:chgData name="Cristian Dubineanschi" userId="c7f5be1f-0c36-4eb7-88bc-8f8f3492a20c" providerId="ADAL" clId="{A44C13B0-2D76-9745-8027-4DB06D54348E}" dt="2020-09-25T07:58:06.627" v="69"/>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A44C13B0-2D76-9745-8027-4DB06D54348E}" dt="2020-09-25T07:58:11.273" v="71"/>
          <pc:sldLayoutMkLst>
            <pc:docMk/>
            <pc:sldMasterMk cId="0" sldId="2147483648"/>
            <pc:sldLayoutMk cId="2697321429" sldId="2147483660"/>
          </pc:sldLayoutMkLst>
          <pc:picChg chg="del">
            <ac:chgData name="Cristian Dubineanschi" userId="c7f5be1f-0c36-4eb7-88bc-8f8f3492a20c" providerId="ADAL" clId="{A44C13B0-2D76-9745-8027-4DB06D54348E}" dt="2020-09-25T07:58:10.662" v="70" actId="478"/>
            <ac:picMkLst>
              <pc:docMk/>
              <pc:sldMasterMk cId="0" sldId="2147483648"/>
              <pc:sldLayoutMk cId="2697321429" sldId="2147483660"/>
              <ac:picMk id="5" creationId="{AFB0B7F9-ECE4-1747-93C6-DBB055E86874}"/>
            </ac:picMkLst>
          </pc:picChg>
          <pc:picChg chg="add mod">
            <ac:chgData name="Cristian Dubineanschi" userId="c7f5be1f-0c36-4eb7-88bc-8f8f3492a20c" providerId="ADAL" clId="{A44C13B0-2D76-9745-8027-4DB06D54348E}" dt="2020-09-25T07:58:11.273" v="71"/>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1EE3E6BF-FB6F-C54A-936A-3CE72A9BDE64}"/>
    <pc:docChg chg="undo custSel modSld modMainMaster">
      <pc:chgData name="Cristian Dubineanschi" userId="c7f5be1f-0c36-4eb7-88bc-8f8f3492a20c" providerId="ADAL" clId="{1EE3E6BF-FB6F-C54A-936A-3CE72A9BDE64}" dt="2020-07-27T09:51:02.463" v="203" actId="478"/>
      <pc:docMkLst>
        <pc:docMk/>
      </pc:docMkLst>
      <pc:sldChg chg="delSp modSp mod">
        <pc:chgData name="Cristian Dubineanschi" userId="c7f5be1f-0c36-4eb7-88bc-8f8f3492a20c" providerId="ADAL" clId="{1EE3E6BF-FB6F-C54A-936A-3CE72A9BDE64}" dt="2020-07-27T09:49:22.751" v="197" actId="20577"/>
        <pc:sldMkLst>
          <pc:docMk/>
          <pc:sldMk cId="0" sldId="273"/>
        </pc:sldMkLst>
        <pc:spChg chg="mod">
          <ac:chgData name="Cristian Dubineanschi" userId="c7f5be1f-0c36-4eb7-88bc-8f8f3492a20c" providerId="ADAL" clId="{1EE3E6BF-FB6F-C54A-936A-3CE72A9BDE64}" dt="2020-07-27T09:49:09.305" v="192" actId="14100"/>
          <ac:spMkLst>
            <pc:docMk/>
            <pc:sldMk cId="0" sldId="273"/>
            <ac:spMk id="429" creationId="{00000000-0000-0000-0000-000000000000}"/>
          </ac:spMkLst>
        </pc:spChg>
        <pc:spChg chg="mod">
          <ac:chgData name="Cristian Dubineanschi" userId="c7f5be1f-0c36-4eb7-88bc-8f8f3492a20c" providerId="ADAL" clId="{1EE3E6BF-FB6F-C54A-936A-3CE72A9BDE64}" dt="2020-07-27T09:49:22.751" v="197" actId="20577"/>
          <ac:spMkLst>
            <pc:docMk/>
            <pc:sldMk cId="0" sldId="273"/>
            <ac:spMk id="430" creationId="{00000000-0000-0000-0000-000000000000}"/>
          </ac:spMkLst>
        </pc:spChg>
        <pc:picChg chg="del">
          <ac:chgData name="Cristian Dubineanschi" userId="c7f5be1f-0c36-4eb7-88bc-8f8f3492a20c" providerId="ADAL" clId="{1EE3E6BF-FB6F-C54A-936A-3CE72A9BDE64}" dt="2020-07-27T09:38:24.943" v="9" actId="478"/>
          <ac:picMkLst>
            <pc:docMk/>
            <pc:sldMk cId="0" sldId="273"/>
            <ac:picMk id="6" creationId="{7BBA7085-98BE-A047-8210-A2AD20A52C90}"/>
          </ac:picMkLst>
        </pc:picChg>
      </pc:sldChg>
      <pc:sldChg chg="addSp delSp modSp mod">
        <pc:chgData name="Cristian Dubineanschi" userId="c7f5be1f-0c36-4eb7-88bc-8f8f3492a20c" providerId="ADAL" clId="{1EE3E6BF-FB6F-C54A-936A-3CE72A9BDE64}" dt="2020-07-27T09:50:35.722" v="201" actId="1076"/>
        <pc:sldMkLst>
          <pc:docMk/>
          <pc:sldMk cId="460277602" sldId="855"/>
        </pc:sldMkLst>
        <pc:picChg chg="del">
          <ac:chgData name="Cristian Dubineanschi" userId="c7f5be1f-0c36-4eb7-88bc-8f8f3492a20c" providerId="ADAL" clId="{1EE3E6BF-FB6F-C54A-936A-3CE72A9BDE64}" dt="2020-07-27T09:37:49.746" v="0" actId="478"/>
          <ac:picMkLst>
            <pc:docMk/>
            <pc:sldMk cId="460277602" sldId="855"/>
            <ac:picMk id="2" creationId="{C13D6B0D-F0A5-4742-9FDA-97D681F90779}"/>
          </ac:picMkLst>
        </pc:picChg>
        <pc:picChg chg="add del mod">
          <ac:chgData name="Cristian Dubineanschi" userId="c7f5be1f-0c36-4eb7-88bc-8f8f3492a20c" providerId="ADAL" clId="{1EE3E6BF-FB6F-C54A-936A-3CE72A9BDE64}" dt="2020-07-27T09:37:58.232" v="5"/>
          <ac:picMkLst>
            <pc:docMk/>
            <pc:sldMk cId="460277602" sldId="855"/>
            <ac:picMk id="4" creationId="{DB40F809-4146-A84A-ACA7-DE435A76D3C5}"/>
          </ac:picMkLst>
        </pc:picChg>
        <pc:picChg chg="add mod">
          <ac:chgData name="Cristian Dubineanschi" userId="c7f5be1f-0c36-4eb7-88bc-8f8f3492a20c" providerId="ADAL" clId="{1EE3E6BF-FB6F-C54A-936A-3CE72A9BDE64}" dt="2020-07-27T09:50:35.722" v="201" actId="1076"/>
          <ac:picMkLst>
            <pc:docMk/>
            <pc:sldMk cId="460277602" sldId="855"/>
            <ac:picMk id="6" creationId="{1B670370-D94D-5F44-955F-3358D098A00C}"/>
          </ac:picMkLst>
        </pc:picChg>
      </pc:sldChg>
      <pc:sldChg chg="delSp modSp mod">
        <pc:chgData name="Cristian Dubineanschi" userId="c7f5be1f-0c36-4eb7-88bc-8f8f3492a20c" providerId="ADAL" clId="{1EE3E6BF-FB6F-C54A-936A-3CE72A9BDE64}" dt="2020-07-27T09:51:02.463" v="203" actId="478"/>
        <pc:sldMkLst>
          <pc:docMk/>
          <pc:sldMk cId="3175711966" sldId="856"/>
        </pc:sldMkLst>
        <pc:spChg chg="mod">
          <ac:chgData name="Cristian Dubineanschi" userId="c7f5be1f-0c36-4eb7-88bc-8f8f3492a20c" providerId="ADAL" clId="{1EE3E6BF-FB6F-C54A-936A-3CE72A9BDE64}" dt="2020-07-27T09:48:51.008" v="169" actId="20577"/>
          <ac:spMkLst>
            <pc:docMk/>
            <pc:sldMk cId="3175711966" sldId="856"/>
            <ac:spMk id="4" creationId="{8E0DF588-9C91-3647-A678-2FD0FD3F6FB0}"/>
          </ac:spMkLst>
        </pc:spChg>
        <pc:picChg chg="del">
          <ac:chgData name="Cristian Dubineanschi" userId="c7f5be1f-0c36-4eb7-88bc-8f8f3492a20c" providerId="ADAL" clId="{1EE3E6BF-FB6F-C54A-936A-3CE72A9BDE64}" dt="2020-07-27T09:51:02.463" v="203" actId="478"/>
          <ac:picMkLst>
            <pc:docMk/>
            <pc:sldMk cId="3175711966" sldId="856"/>
            <ac:picMk id="6" creationId="{18167787-F616-A440-8FB2-899EBC9D879F}"/>
          </ac:picMkLst>
        </pc:picChg>
      </pc:sldChg>
      <pc:sldMasterChg chg="modSp mod modSldLayout">
        <pc:chgData name="Cristian Dubineanschi" userId="c7f5be1f-0c36-4eb7-88bc-8f8f3492a20c" providerId="ADAL" clId="{1EE3E6BF-FB6F-C54A-936A-3CE72A9BDE64}" dt="2020-07-27T09:50:49.766" v="202" actId="478"/>
        <pc:sldMasterMkLst>
          <pc:docMk/>
          <pc:sldMasterMk cId="0" sldId="2147483648"/>
        </pc:sldMasterMkLst>
        <pc:spChg chg="mod">
          <ac:chgData name="Cristian Dubineanschi" userId="c7f5be1f-0c36-4eb7-88bc-8f8f3492a20c" providerId="ADAL" clId="{1EE3E6BF-FB6F-C54A-936A-3CE72A9BDE64}" dt="2020-07-27T09:45:10.630" v="108" actId="20577"/>
          <ac:spMkLst>
            <pc:docMk/>
            <pc:sldMasterMk cId="0" sldId="2147483648"/>
            <ac:spMk id="4" creationId="{00000000-0000-0000-0000-000000000000}"/>
          </ac:spMkLst>
        </pc:spChg>
        <pc:sldLayoutChg chg="modSp mod">
          <pc:chgData name="Cristian Dubineanschi" userId="c7f5be1f-0c36-4eb7-88bc-8f8f3492a20c" providerId="ADAL" clId="{1EE3E6BF-FB6F-C54A-936A-3CE72A9BDE64}" dt="2020-07-27T09:42:57.841" v="13" actId="1076"/>
          <pc:sldLayoutMkLst>
            <pc:docMk/>
            <pc:sldMasterMk cId="0" sldId="2147483648"/>
            <pc:sldLayoutMk cId="0" sldId="2147483649"/>
          </pc:sldLayoutMkLst>
          <pc:picChg chg="mod">
            <ac:chgData name="Cristian Dubineanschi" userId="c7f5be1f-0c36-4eb7-88bc-8f8f3492a20c" providerId="ADAL" clId="{1EE3E6BF-FB6F-C54A-936A-3CE72A9BDE64}" dt="2020-07-27T09:42:57.841" v="13" actId="1076"/>
            <ac:picMkLst>
              <pc:docMk/>
              <pc:sldMasterMk cId="0" sldId="2147483648"/>
              <pc:sldLayoutMk cId="0" sldId="2147483649"/>
              <ac:picMk id="3" creationId="{BABDD916-76D6-9A4F-8916-73B2E5EFC1D2}"/>
            </ac:picMkLst>
          </pc:picChg>
        </pc:sldLayoutChg>
        <pc:sldLayoutChg chg="addSp delSp modSp mod">
          <pc:chgData name="Cristian Dubineanschi" userId="c7f5be1f-0c36-4eb7-88bc-8f8f3492a20c" providerId="ADAL" clId="{1EE3E6BF-FB6F-C54A-936A-3CE72A9BDE64}" dt="2020-07-27T09:45:41.198" v="123" actId="20577"/>
          <pc:sldLayoutMkLst>
            <pc:docMk/>
            <pc:sldMasterMk cId="0" sldId="2147483648"/>
            <pc:sldLayoutMk cId="0" sldId="2147483650"/>
          </pc:sldLayoutMkLst>
          <pc:spChg chg="mod">
            <ac:chgData name="Cristian Dubineanschi" userId="c7f5be1f-0c36-4eb7-88bc-8f8f3492a20c" providerId="ADAL" clId="{1EE3E6BF-FB6F-C54A-936A-3CE72A9BDE64}" dt="2020-07-27T09:45:41.198" v="123" actId="20577"/>
            <ac:spMkLst>
              <pc:docMk/>
              <pc:sldMasterMk cId="0" sldId="2147483648"/>
              <pc:sldLayoutMk cId="0" sldId="2147483650"/>
              <ac:spMk id="21" creationId="{00000000-0000-0000-0000-000000000000}"/>
            </ac:spMkLst>
          </pc:spChg>
          <pc:picChg chg="add mod">
            <ac:chgData name="Cristian Dubineanschi" userId="c7f5be1f-0c36-4eb7-88bc-8f8f3492a20c" providerId="ADAL" clId="{1EE3E6BF-FB6F-C54A-936A-3CE72A9BDE64}" dt="2020-07-27T09:43:07.013" v="15"/>
            <ac:picMkLst>
              <pc:docMk/>
              <pc:sldMasterMk cId="0" sldId="2147483648"/>
              <pc:sldLayoutMk cId="0" sldId="2147483650"/>
              <ac:picMk id="5" creationId="{0512AECA-8F1C-3C42-A79F-9D713F92785F}"/>
            </ac:picMkLst>
          </pc:picChg>
          <pc:picChg chg="del">
            <ac:chgData name="Cristian Dubineanschi" userId="c7f5be1f-0c36-4eb7-88bc-8f8f3492a20c" providerId="ADAL" clId="{1EE3E6BF-FB6F-C54A-936A-3CE72A9BDE64}" dt="2020-07-27T09:43:06.371" v="14" actId="478"/>
            <ac:picMkLst>
              <pc:docMk/>
              <pc:sldMasterMk cId="0" sldId="2147483648"/>
              <pc:sldLayoutMk cId="0" sldId="2147483650"/>
              <ac:picMk id="6" creationId="{69FFBF8B-0EEF-1947-A8A8-0A3EBA065A4D}"/>
            </ac:picMkLst>
          </pc:picChg>
        </pc:sldLayoutChg>
        <pc:sldLayoutChg chg="addSp delSp modSp mod">
          <pc:chgData name="Cristian Dubineanschi" userId="c7f5be1f-0c36-4eb7-88bc-8f8f3492a20c" providerId="ADAL" clId="{1EE3E6BF-FB6F-C54A-936A-3CE72A9BDE64}" dt="2020-07-27T09:45:53.776" v="145" actId="20577"/>
          <pc:sldLayoutMkLst>
            <pc:docMk/>
            <pc:sldMasterMk cId="0" sldId="2147483648"/>
            <pc:sldLayoutMk cId="0" sldId="2147483652"/>
          </pc:sldLayoutMkLst>
          <pc:spChg chg="mod">
            <ac:chgData name="Cristian Dubineanschi" userId="c7f5be1f-0c36-4eb7-88bc-8f8f3492a20c" providerId="ADAL" clId="{1EE3E6BF-FB6F-C54A-936A-3CE72A9BDE64}" dt="2020-07-27T09:45:53.776" v="145"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1EE3E6BF-FB6F-C54A-936A-3CE72A9BDE64}" dt="2020-07-27T09:43:10.931" v="16" actId="478"/>
            <ac:picMkLst>
              <pc:docMk/>
              <pc:sldMasterMk cId="0" sldId="2147483648"/>
              <pc:sldLayoutMk cId="0" sldId="2147483652"/>
              <ac:picMk id="5" creationId="{5253D3A5-EB68-4144-A0F8-7D9866EEB1F9}"/>
            </ac:picMkLst>
          </pc:picChg>
          <pc:picChg chg="add mod">
            <ac:chgData name="Cristian Dubineanschi" userId="c7f5be1f-0c36-4eb7-88bc-8f8f3492a20c" providerId="ADAL" clId="{1EE3E6BF-FB6F-C54A-936A-3CE72A9BDE64}" dt="2020-07-27T09:43:11.428" v="17"/>
            <ac:picMkLst>
              <pc:docMk/>
              <pc:sldMasterMk cId="0" sldId="2147483648"/>
              <pc:sldLayoutMk cId="0" sldId="2147483652"/>
              <ac:picMk id="6" creationId="{9B49FFD8-93BE-FF41-B7BE-20F4AD86041B}"/>
            </ac:picMkLst>
          </pc:picChg>
        </pc:sldLayoutChg>
        <pc:sldLayoutChg chg="addSp delSp modSp mod">
          <pc:chgData name="Cristian Dubineanschi" userId="c7f5be1f-0c36-4eb7-88bc-8f8f3492a20c" providerId="ADAL" clId="{1EE3E6BF-FB6F-C54A-936A-3CE72A9BDE64}" dt="2020-07-27T09:46:04.630" v="167" actId="20577"/>
          <pc:sldLayoutMkLst>
            <pc:docMk/>
            <pc:sldMasterMk cId="0" sldId="2147483648"/>
            <pc:sldLayoutMk cId="0" sldId="2147483655"/>
          </pc:sldLayoutMkLst>
          <pc:spChg chg="mod">
            <ac:chgData name="Cristian Dubineanschi" userId="c7f5be1f-0c36-4eb7-88bc-8f8f3492a20c" providerId="ADAL" clId="{1EE3E6BF-FB6F-C54A-936A-3CE72A9BDE64}" dt="2020-07-27T09:46:04.630" v="167" actId="20577"/>
            <ac:spMkLst>
              <pc:docMk/>
              <pc:sldMasterMk cId="0" sldId="2147483648"/>
              <pc:sldLayoutMk cId="0" sldId="2147483655"/>
              <ac:spMk id="69" creationId="{00000000-0000-0000-0000-000000000000}"/>
            </ac:spMkLst>
          </pc:spChg>
          <pc:picChg chg="mod">
            <ac:chgData name="Cristian Dubineanschi" userId="c7f5be1f-0c36-4eb7-88bc-8f8f3492a20c" providerId="ADAL" clId="{1EE3E6BF-FB6F-C54A-936A-3CE72A9BDE64}" dt="2020-07-27T09:44:13.406" v="81" actId="1037"/>
            <ac:picMkLst>
              <pc:docMk/>
              <pc:sldMasterMk cId="0" sldId="2147483648"/>
              <pc:sldLayoutMk cId="0" sldId="2147483655"/>
              <ac:picMk id="6" creationId="{87FF141D-63CA-184D-BAE7-8529E8E734A4}"/>
            </ac:picMkLst>
          </pc:picChg>
          <pc:picChg chg="add del mod">
            <ac:chgData name="Cristian Dubineanschi" userId="c7f5be1f-0c36-4eb7-88bc-8f8f3492a20c" providerId="ADAL" clId="{1EE3E6BF-FB6F-C54A-936A-3CE72A9BDE64}" dt="2020-07-27T09:44:15.292" v="82" actId="478"/>
            <ac:picMkLst>
              <pc:docMk/>
              <pc:sldMasterMk cId="0" sldId="2147483648"/>
              <pc:sldLayoutMk cId="0" sldId="2147483655"/>
              <ac:picMk id="8" creationId="{C217256E-A953-6545-A7D9-BF234FCF1D9A}"/>
            </ac:picMkLst>
          </pc:picChg>
        </pc:sldLayoutChg>
        <pc:sldLayoutChg chg="addSp delSp modSp mod">
          <pc:chgData name="Cristian Dubineanschi" userId="c7f5be1f-0c36-4eb7-88bc-8f8f3492a20c" providerId="ADAL" clId="{1EE3E6BF-FB6F-C54A-936A-3CE72A9BDE64}" dt="2020-07-27T09:50:49.766" v="202" actId="478"/>
          <pc:sldLayoutMkLst>
            <pc:docMk/>
            <pc:sldMasterMk cId="0" sldId="2147483648"/>
            <pc:sldLayoutMk cId="0" sldId="2147483656"/>
          </pc:sldLayoutMkLst>
          <pc:picChg chg="add del mod">
            <ac:chgData name="Cristian Dubineanschi" userId="c7f5be1f-0c36-4eb7-88bc-8f8f3492a20c" providerId="ADAL" clId="{1EE3E6BF-FB6F-C54A-936A-3CE72A9BDE64}" dt="2020-07-27T09:50:49.766" v="202" actId="478"/>
            <ac:picMkLst>
              <pc:docMk/>
              <pc:sldMasterMk cId="0" sldId="2147483648"/>
              <pc:sldLayoutMk cId="0" sldId="2147483656"/>
              <ac:picMk id="4" creationId="{47ABE251-C2D6-0B4D-8425-C70A7DC95E5C}"/>
            </ac:picMkLst>
          </pc:picChg>
        </pc:sldLayoutChg>
        <pc:sldLayoutChg chg="addSp delSp modSp mod">
          <pc:chgData name="Cristian Dubineanschi" userId="c7f5be1f-0c36-4eb7-88bc-8f8f3492a20c" providerId="ADAL" clId="{1EE3E6BF-FB6F-C54A-936A-3CE72A9BDE64}" dt="2020-07-27T09:44:27.849" v="84"/>
          <pc:sldLayoutMkLst>
            <pc:docMk/>
            <pc:sldMasterMk cId="0" sldId="2147483648"/>
            <pc:sldLayoutMk cId="0" sldId="2147483657"/>
          </pc:sldLayoutMkLst>
          <pc:picChg chg="del">
            <ac:chgData name="Cristian Dubineanschi" userId="c7f5be1f-0c36-4eb7-88bc-8f8f3492a20c" providerId="ADAL" clId="{1EE3E6BF-FB6F-C54A-936A-3CE72A9BDE64}" dt="2020-07-27T09:44:27.428" v="83" actId="478"/>
            <ac:picMkLst>
              <pc:docMk/>
              <pc:sldMasterMk cId="0" sldId="2147483648"/>
              <pc:sldLayoutMk cId="0" sldId="2147483657"/>
              <ac:picMk id="4" creationId="{5C0EECC6-7691-F24D-84D3-4FFED4B36D8C}"/>
            </ac:picMkLst>
          </pc:picChg>
          <pc:picChg chg="add mod">
            <ac:chgData name="Cristian Dubineanschi" userId="c7f5be1f-0c36-4eb7-88bc-8f8f3492a20c" providerId="ADAL" clId="{1EE3E6BF-FB6F-C54A-936A-3CE72A9BDE64}" dt="2020-07-27T09:44:27.849" v="84"/>
            <ac:picMkLst>
              <pc:docMk/>
              <pc:sldMasterMk cId="0" sldId="2147483648"/>
              <pc:sldLayoutMk cId="0" sldId="2147483657"/>
              <ac:picMk id="6" creationId="{E41B7131-893E-5945-A6CF-4B41D935F078}"/>
            </ac:picMkLst>
          </pc:picChg>
        </pc:sldLayoutChg>
        <pc:sldLayoutChg chg="addSp delSp modSp mod">
          <pc:chgData name="Cristian Dubineanschi" userId="c7f5be1f-0c36-4eb7-88bc-8f8f3492a20c" providerId="ADAL" clId="{1EE3E6BF-FB6F-C54A-936A-3CE72A9BDE64}" dt="2020-07-27T09:44:37.633" v="87"/>
          <pc:sldLayoutMkLst>
            <pc:docMk/>
            <pc:sldMasterMk cId="0" sldId="2147483648"/>
            <pc:sldLayoutMk cId="1492466279" sldId="2147483659"/>
          </pc:sldLayoutMkLst>
          <pc:picChg chg="del">
            <ac:chgData name="Cristian Dubineanschi" userId="c7f5be1f-0c36-4eb7-88bc-8f8f3492a20c" providerId="ADAL" clId="{1EE3E6BF-FB6F-C54A-936A-3CE72A9BDE64}" dt="2020-07-27T09:44:37.253" v="86" actId="478"/>
            <ac:picMkLst>
              <pc:docMk/>
              <pc:sldMasterMk cId="0" sldId="2147483648"/>
              <pc:sldLayoutMk cId="1492466279" sldId="2147483659"/>
              <ac:picMk id="2" creationId="{04AE4F45-38E2-4A4A-82A4-95F8F56DFAB3}"/>
            </ac:picMkLst>
          </pc:picChg>
          <pc:picChg chg="add mod">
            <ac:chgData name="Cristian Dubineanschi" userId="c7f5be1f-0c36-4eb7-88bc-8f8f3492a20c" providerId="ADAL" clId="{1EE3E6BF-FB6F-C54A-936A-3CE72A9BDE64}" dt="2020-07-27T09:44:37.633" v="87"/>
            <ac:picMkLst>
              <pc:docMk/>
              <pc:sldMasterMk cId="0" sldId="2147483648"/>
              <pc:sldLayoutMk cId="1492466279" sldId="2147483659"/>
              <ac:picMk id="3" creationId="{26C045BA-244C-3443-B110-AC1CC053E913}"/>
            </ac:picMkLst>
          </pc:picChg>
        </pc:sldLayoutChg>
        <pc:sldLayoutChg chg="addSp delSp modSp mod">
          <pc:chgData name="Cristian Dubineanschi" userId="c7f5be1f-0c36-4eb7-88bc-8f8f3492a20c" providerId="ADAL" clId="{1EE3E6BF-FB6F-C54A-936A-3CE72A9BDE64}" dt="2020-07-27T09:44:42.458" v="89"/>
          <pc:sldLayoutMkLst>
            <pc:docMk/>
            <pc:sldMasterMk cId="0" sldId="2147483648"/>
            <pc:sldLayoutMk cId="2697321429" sldId="2147483660"/>
          </pc:sldLayoutMkLst>
          <pc:picChg chg="add mod">
            <ac:chgData name="Cristian Dubineanschi" userId="c7f5be1f-0c36-4eb7-88bc-8f8f3492a20c" providerId="ADAL" clId="{1EE3E6BF-FB6F-C54A-936A-3CE72A9BDE64}" dt="2020-07-27T09:44:42.458" v="89"/>
            <ac:picMkLst>
              <pc:docMk/>
              <pc:sldMasterMk cId="0" sldId="2147483648"/>
              <pc:sldLayoutMk cId="2697321429" sldId="2147483660"/>
              <ac:picMk id="5" creationId="{AFB0B7F9-ECE4-1747-93C6-DBB055E86874}"/>
            </ac:picMkLst>
          </pc:picChg>
          <pc:picChg chg="del">
            <ac:chgData name="Cristian Dubineanschi" userId="c7f5be1f-0c36-4eb7-88bc-8f8f3492a20c" providerId="ADAL" clId="{1EE3E6BF-FB6F-C54A-936A-3CE72A9BDE64}" dt="2020-07-27T09:44:42.084" v="88" actId="478"/>
            <ac:picMkLst>
              <pc:docMk/>
              <pc:sldMasterMk cId="0" sldId="2147483648"/>
              <pc:sldLayoutMk cId="2697321429" sldId="2147483660"/>
              <ac:picMk id="7" creationId="{CCC8BCA3-D9B1-9241-A8EF-151FB97CEE3A}"/>
            </ac:picMkLst>
          </pc:picChg>
        </pc:sldLayoutChg>
      </pc:sldMasterChg>
    </pc:docChg>
  </pc:docChgLst>
</pc:chgInfo>
</file>

<file path=ppt/media/image10.png>
</file>

<file path=ppt/media/image11.jpeg>
</file>

<file path=ppt/media/image12.png>
</file>

<file path=ppt/media/image13.t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rPr dirty="0"/>
              <a:t>Elements (version 1)</a:t>
            </a:r>
          </a:p>
          <a:p>
            <a:r>
              <a:rPr dirty="0"/>
              <a:t>Elements are used to give more detail to a set of ideas, they should all relate to the same topic.</a:t>
            </a:r>
          </a:p>
          <a:p>
            <a:r>
              <a:rPr dirty="0"/>
              <a:t>For example, use this page for a list of deliverables, key roles on a project, phases of a project, or any topic that can be broken down into more specific examples. </a:t>
            </a:r>
          </a:p>
          <a:p>
            <a:r>
              <a:rPr dirty="0"/>
              <a:t>Each section should have an icon that relates to the content of that specific element, no icon should be repeated on the same page, and they should all be the same </a:t>
            </a:r>
            <a:r>
              <a:rPr dirty="0" err="1"/>
              <a:t>colour</a:t>
            </a:r>
            <a:r>
              <a:rPr dirty="0"/>
              <a:t>.</a:t>
            </a:r>
          </a:p>
          <a:p>
            <a:r>
              <a:rPr dirty="0"/>
              <a:t>Keep the text to 1-2 sentences and aim to have about the same amount of content under each element. </a:t>
            </a:r>
          </a:p>
        </p:txBody>
      </p:sp>
    </p:spTree>
    <p:extLst>
      <p:ext uri="{BB962C8B-B14F-4D97-AF65-F5344CB8AC3E}">
        <p14:creationId xmlns:p14="http://schemas.microsoft.com/office/powerpoint/2010/main" val="37024505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0740011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011769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310193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5770766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7710476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9332965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3086098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30597711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98551771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4235358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rPr dirty="0"/>
              <a:t>Elements (version 1)</a:t>
            </a:r>
          </a:p>
          <a:p>
            <a:r>
              <a:rPr dirty="0"/>
              <a:t>Elements are used to give more detail to a set of ideas, they should all relate to the same topic.</a:t>
            </a:r>
          </a:p>
          <a:p>
            <a:r>
              <a:rPr dirty="0"/>
              <a:t>For example, use this page for a list of deliverables, key roles on a project, phases of a project, or any topic that can be broken down into more specific examples. </a:t>
            </a:r>
          </a:p>
          <a:p>
            <a:r>
              <a:rPr dirty="0"/>
              <a:t>Each section should have an icon that relates to the content of that specific element, no icon should be repeated on the same page, and they should all be the same </a:t>
            </a:r>
            <a:r>
              <a:rPr dirty="0" err="1"/>
              <a:t>colour</a:t>
            </a:r>
            <a:r>
              <a:rPr dirty="0"/>
              <a:t>.</a:t>
            </a:r>
          </a:p>
          <a:p>
            <a:r>
              <a:rPr dirty="0"/>
              <a:t>Keep the text to 1-2 sentences and aim to have about the same amount of content under each element. </a:t>
            </a:r>
          </a:p>
        </p:txBody>
      </p:sp>
    </p:spTree>
    <p:extLst>
      <p:ext uri="{BB962C8B-B14F-4D97-AF65-F5344CB8AC3E}">
        <p14:creationId xmlns:p14="http://schemas.microsoft.com/office/powerpoint/2010/main" val="17707209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9332838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3583169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8912763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7866010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36557685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80206468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rPr dirty="0"/>
              <a:t>Elements (version 1)</a:t>
            </a:r>
          </a:p>
          <a:p>
            <a:r>
              <a:rPr dirty="0"/>
              <a:t>Elements are used to give more detail to a set of ideas, they should all relate to the same topic.</a:t>
            </a:r>
          </a:p>
          <a:p>
            <a:r>
              <a:rPr dirty="0"/>
              <a:t>For example, use this page for a list of deliverables, key roles on a project, phases of a project, or any topic that can be broken down into more specific examples. </a:t>
            </a:r>
          </a:p>
          <a:p>
            <a:r>
              <a:rPr dirty="0"/>
              <a:t>Each section should have an icon that relates to the content of that specific element, no icon should be repeated on the same page, and they should all be the same </a:t>
            </a:r>
            <a:r>
              <a:rPr dirty="0" err="1"/>
              <a:t>colour</a:t>
            </a:r>
            <a:r>
              <a:rPr dirty="0"/>
              <a:t>.</a:t>
            </a:r>
          </a:p>
          <a:p>
            <a:r>
              <a:rPr dirty="0"/>
              <a:t>Keep the text to 1-2 sentences and aim to have about the same amount of content under each element. </a:t>
            </a:r>
          </a:p>
        </p:txBody>
      </p:sp>
    </p:spTree>
    <p:extLst>
      <p:ext uri="{BB962C8B-B14F-4D97-AF65-F5344CB8AC3E}">
        <p14:creationId xmlns:p14="http://schemas.microsoft.com/office/powerpoint/2010/main" val="15881568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rPr dirty="0"/>
              <a:t>Elements (version 1)</a:t>
            </a:r>
          </a:p>
          <a:p>
            <a:r>
              <a:rPr dirty="0"/>
              <a:t>Elements are used to give more detail to a set of ideas, they should all relate to the same topic.</a:t>
            </a:r>
          </a:p>
          <a:p>
            <a:r>
              <a:rPr dirty="0"/>
              <a:t>For example, use this page for a list of deliverables, key roles on a project, phases of a project, or any topic that can be broken down into more specific examples. </a:t>
            </a:r>
          </a:p>
          <a:p>
            <a:r>
              <a:rPr dirty="0"/>
              <a:t>Each section should have an icon that relates to the content of that specific element, no icon should be repeated on the same page, and they should all be the same </a:t>
            </a:r>
            <a:r>
              <a:rPr dirty="0" err="1"/>
              <a:t>colour</a:t>
            </a:r>
            <a:r>
              <a:rPr dirty="0"/>
              <a:t>.</a:t>
            </a:r>
          </a:p>
          <a:p>
            <a:r>
              <a:rPr dirty="0"/>
              <a:t>Keep the text to 1-2 sentences and aim to have about the same amount of content under each element. </a:t>
            </a:r>
          </a:p>
        </p:txBody>
      </p:sp>
    </p:spTree>
    <p:extLst>
      <p:ext uri="{BB962C8B-B14F-4D97-AF65-F5344CB8AC3E}">
        <p14:creationId xmlns:p14="http://schemas.microsoft.com/office/powerpoint/2010/main" val="29688244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2380132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849554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7337079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7361797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647645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38893691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pic>
        <p:nvPicPr>
          <p:cNvPr id="5" name="Picture 4">
            <a:extLst>
              <a:ext uri="{FF2B5EF4-FFF2-40B4-BE49-F238E27FC236}">
                <a16:creationId xmlns:a16="http://schemas.microsoft.com/office/drawing/2014/main" id="{431AE6B6-2749-4F4B-A8C6-FD86D5905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hasCustomPrompt="1"/>
          </p:nvPr>
        </p:nvSpPr>
        <p:spPr>
          <a:xfrm>
            <a:off x="1703286" y="210051"/>
            <a:ext cx="5320366" cy="390491"/>
          </a:xfrm>
          <a:prstGeom prst="rect">
            <a:avLst/>
          </a:prstGeom>
        </p:spPr>
        <p:txBody>
          <a:bodyPr wrap="none" lIns="71437" tIns="71437" rIns="71437" bIns="71437">
            <a:spAutoFit/>
          </a:bodyPr>
          <a:lstStyle/>
          <a:p>
            <a:pPr marL="0" indent="0">
              <a:buSzTx/>
              <a:buNone/>
              <a:defRPr sz="1600"/>
            </a:pPr>
            <a:r>
              <a:rPr lang="en-US" b="1" dirty="0">
                <a:solidFill>
                  <a:srgbClr val="929292"/>
                </a:solidFill>
                <a:latin typeface="+mn-lt"/>
                <a:ea typeface="+mn-ea"/>
                <a:cs typeface="+mn-cs"/>
                <a:sym typeface="Helvetica"/>
              </a:rPr>
              <a:t>DEV WEEK 2020 </a:t>
            </a: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pic>
        <p:nvPicPr>
          <p:cNvPr id="6" name="Picture 5">
            <a:extLst>
              <a:ext uri="{FF2B5EF4-FFF2-40B4-BE49-F238E27FC236}">
                <a16:creationId xmlns:a16="http://schemas.microsoft.com/office/drawing/2014/main" id="{362367F0-A0A5-A44F-913B-25E7FB5FF81F}"/>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Minimal Foo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a:extLst>
              <a:ext uri="{FF2B5EF4-FFF2-40B4-BE49-F238E27FC236}">
                <a16:creationId xmlns:a16="http://schemas.microsoft.com/office/drawing/2014/main" id="{2BD33DE6-C1C8-5F49-85AF-C0BA0848938B}"/>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Minimal Footer - Black">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pic>
        <p:nvPicPr>
          <p:cNvPr id="6" name="Picture 5">
            <a:extLst>
              <a:ext uri="{FF2B5EF4-FFF2-40B4-BE49-F238E27FC236}">
                <a16:creationId xmlns:a16="http://schemas.microsoft.com/office/drawing/2014/main" id="{C359D550-1FBD-5844-A276-3BBC8F31DDBE}"/>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1855856" y="-529883"/>
            <a:ext cx="2756744" cy="2504155"/>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pic>
        <p:nvPicPr>
          <p:cNvPr id="5" name="Picture 4">
            <a:extLst>
              <a:ext uri="{FF2B5EF4-FFF2-40B4-BE49-F238E27FC236}">
                <a16:creationId xmlns:a16="http://schemas.microsoft.com/office/drawing/2014/main" id="{883C5F5F-2366-5749-B5CD-681B99B6F3F0}"/>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2697321429"/>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1815917830"/>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a:latin typeface="+mn-lt"/>
                <a:ea typeface="+mn-ea"/>
                <a:cs typeface="+mn-cs"/>
                <a:sym typeface="Helvetica"/>
              </a:rPr>
              <a:t>DEV WEEK 2020  </a:t>
            </a:r>
            <a:r>
              <a:rPr lang="en-GB" b="0" i="0" dirty="0">
                <a:latin typeface="Arial" panose="020B0604020202020204" pitchFamily="34" charset="0"/>
                <a:cs typeface="Arial" panose="020B0604020202020204" pitchFamily="34" charset="0"/>
              </a:rPr>
              <a:t>//  Presentation name  //  © Copyright 2020 Endava </a:t>
            </a:r>
            <a:endParaRPr b="0" i="0" dirty="0">
              <a:latin typeface="Arial" panose="020B0604020202020204" pitchFamily="34" charset="0"/>
              <a:cs typeface="Arial" panose="020B0604020202020204" pitchFamily="34" charset="0"/>
            </a:endParaRP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8"/>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6" r:id="rId3"/>
    <p:sldLayoutId id="2147483657" r:id="rId4"/>
    <p:sldLayoutId id="2147483660" r:id="rId5"/>
    <p:sldLayoutId id="2147483661" r:id="rId6"/>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26.png"/><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27.png"/><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jpe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15.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24.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23.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25.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31.png"/></Relationships>
</file>

<file path=ppt/slides/_rels/slide27.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jpeg"/><Relationship Id="rId7"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E7C76E7-1D25-461B-BF8B-33DFAD8E5B92}"/>
              </a:ext>
            </a:extLst>
          </p:cNvPr>
          <p:cNvSpPr/>
          <p:nvPr/>
        </p:nvSpPr>
        <p:spPr>
          <a:xfrm>
            <a:off x="0" y="6611779"/>
            <a:ext cx="24384000" cy="492443"/>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err="1">
                <a:ln>
                  <a:noFill/>
                </a:ln>
                <a:solidFill>
                  <a:srgbClr val="FFFFFF"/>
                </a:solidFill>
                <a:effectLst/>
                <a:uFillTx/>
                <a:latin typeface="+mn-lt"/>
                <a:ea typeface="+mn-ea"/>
                <a:cs typeface="+mn-cs"/>
                <a:sym typeface="Helvetica"/>
              </a:rPr>
              <a:t>sss</a:t>
            </a:r>
            <a:endParaRPr kumimoji="0" lang="en-US" sz="3200" b="1" i="0" u="none" strike="noStrike" cap="none" spc="0" normalizeH="0" baseline="0" dirty="0">
              <a:ln>
                <a:noFill/>
              </a:ln>
              <a:solidFill>
                <a:srgbClr val="FFFFFF"/>
              </a:solidFill>
              <a:effectLst/>
              <a:uFillTx/>
              <a:latin typeface="+mn-lt"/>
              <a:ea typeface="+mn-ea"/>
              <a:cs typeface="+mn-cs"/>
              <a:sym typeface="Helvetica"/>
            </a:endParaRPr>
          </a:p>
        </p:txBody>
      </p:sp>
      <p:sp>
        <p:nvSpPr>
          <p:cNvPr id="3" name="Additional chapter intro…">
            <a:extLst>
              <a:ext uri="{FF2B5EF4-FFF2-40B4-BE49-F238E27FC236}">
                <a16:creationId xmlns:a16="http://schemas.microsoft.com/office/drawing/2014/main" id="{4A1BBAC4-2209-EE4D-B6B7-5830D6C00E65}"/>
              </a:ext>
            </a:extLst>
          </p:cNvPr>
          <p:cNvSpPr txBox="1"/>
          <p:nvPr/>
        </p:nvSpPr>
        <p:spPr>
          <a:xfrm>
            <a:off x="3113847" y="7142391"/>
            <a:ext cx="18156307" cy="17892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7200" dirty="0"/>
              <a:t>Spring Security</a:t>
            </a:r>
          </a:p>
          <a:p>
            <a:pPr>
              <a:lnSpc>
                <a:spcPct val="80000"/>
              </a:lnSpc>
              <a:defRPr sz="7000" cap="none" spc="-209">
                <a:solidFill>
                  <a:srgbClr val="000000"/>
                </a:solidFill>
              </a:defRPr>
            </a:pPr>
            <a:r>
              <a:rPr lang="en-US" sz="6000" dirty="0">
                <a:solidFill>
                  <a:srgbClr val="FF0000"/>
                </a:solidFill>
              </a:rPr>
              <a:t>A hands-on workshop</a:t>
            </a:r>
          </a:p>
        </p:txBody>
      </p:sp>
      <p:sp>
        <p:nvSpPr>
          <p:cNvPr id="4" name="The background is different">
            <a:extLst>
              <a:ext uri="{FF2B5EF4-FFF2-40B4-BE49-F238E27FC236}">
                <a16:creationId xmlns:a16="http://schemas.microsoft.com/office/drawing/2014/main" id="{8E0DF588-9C91-3647-A678-2FD0FD3F6FB0}"/>
              </a:ext>
            </a:extLst>
          </p:cNvPr>
          <p:cNvSpPr txBox="1"/>
          <p:nvPr/>
        </p:nvSpPr>
        <p:spPr>
          <a:xfrm>
            <a:off x="3113847" y="9667447"/>
            <a:ext cx="8462068" cy="4349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a:solidFill>
                  <a:srgbClr val="000000"/>
                </a:solidFill>
              </a:defRPr>
            </a:lvl1pPr>
          </a:lstStyle>
          <a:p>
            <a:endParaRPr lang="en-US" sz="2400" cap="none" dirty="0"/>
          </a:p>
        </p:txBody>
      </p:sp>
      <p:pic>
        <p:nvPicPr>
          <p:cNvPr id="1026" name="Picture 2">
            <a:extLst>
              <a:ext uri="{FF2B5EF4-FFF2-40B4-BE49-F238E27FC236}">
                <a16:creationId xmlns:a16="http://schemas.microsoft.com/office/drawing/2014/main" id="{E15394BF-5478-40EF-B2B7-65FD2CDFB79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47837" y="791129"/>
            <a:ext cx="4920078" cy="126461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Endava">
            <a:extLst>
              <a:ext uri="{FF2B5EF4-FFF2-40B4-BE49-F238E27FC236}">
                <a16:creationId xmlns:a16="http://schemas.microsoft.com/office/drawing/2014/main" id="{0F953780-6511-4E31-8FD8-E22554D4C0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307" y="446347"/>
            <a:ext cx="3801034" cy="1297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571196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6288045" y="5660455"/>
            <a:ext cx="12161319" cy="2072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Security configurations in</a:t>
            </a:r>
          </a:p>
          <a:p>
            <a:pPr>
              <a:lnSpc>
                <a:spcPct val="80000"/>
              </a:lnSpc>
              <a:defRPr sz="7000" cap="none" spc="-209">
                <a:solidFill>
                  <a:srgbClr val="000000"/>
                </a:solidFill>
              </a:defRPr>
            </a:pPr>
            <a:r>
              <a:rPr lang="en-US" sz="8000" dirty="0">
                <a:solidFill>
                  <a:schemeClr val="bg1"/>
                </a:solidFill>
              </a:rPr>
              <a:t>Spring Reactive apps.</a:t>
            </a:r>
            <a:endParaRPr sz="8000" dirty="0">
              <a:solidFill>
                <a:schemeClr val="bg1"/>
              </a:solidFill>
            </a:endParaRPr>
          </a:p>
        </p:txBody>
      </p:sp>
    </p:spTree>
    <p:extLst>
      <p:ext uri="{BB962C8B-B14F-4D97-AF65-F5344CB8AC3E}">
        <p14:creationId xmlns:p14="http://schemas.microsoft.com/office/powerpoint/2010/main" val="33861062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8260281" y="5655216"/>
            <a:ext cx="9794637" cy="2072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Implementing an OAuth 2 system.</a:t>
            </a:r>
            <a:endParaRPr sz="8000" dirty="0">
              <a:solidFill>
                <a:schemeClr val="bg1"/>
              </a:solidFill>
            </a:endParaRPr>
          </a:p>
        </p:txBody>
      </p:sp>
    </p:spTree>
    <p:extLst>
      <p:ext uri="{BB962C8B-B14F-4D97-AF65-F5344CB8AC3E}">
        <p14:creationId xmlns:p14="http://schemas.microsoft.com/office/powerpoint/2010/main" val="409790720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dirty="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7871011" y="2031003"/>
            <a:ext cx="8355106"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Single Sign On</a:t>
            </a:r>
            <a:endParaRPr sz="8000" dirty="0">
              <a:solidFill>
                <a:schemeClr val="bg1"/>
              </a:solidFill>
            </a:endParaRPr>
          </a:p>
        </p:txBody>
      </p:sp>
      <p:pic>
        <p:nvPicPr>
          <p:cNvPr id="1026" name="Picture 2">
            <a:extLst>
              <a:ext uri="{FF2B5EF4-FFF2-40B4-BE49-F238E27FC236}">
                <a16:creationId xmlns:a16="http://schemas.microsoft.com/office/drawing/2014/main" id="{92299B7C-9541-4FCD-8CCA-70D1D460971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134164" y="9472096"/>
            <a:ext cx="3478306" cy="347830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0FEB473A-4228-473F-ABC8-41D3DDBBE20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92187" y="6388236"/>
            <a:ext cx="3083860" cy="308386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317F2590-74FF-4394-92C1-9E5AE37ACFD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7651505" y="5558118"/>
            <a:ext cx="3245224" cy="3245224"/>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Connector 2">
            <a:extLst>
              <a:ext uri="{FF2B5EF4-FFF2-40B4-BE49-F238E27FC236}">
                <a16:creationId xmlns:a16="http://schemas.microsoft.com/office/drawing/2014/main" id="{D2D83D15-D8DE-4651-A2E9-D95BCA0C1666}"/>
              </a:ext>
            </a:extLst>
          </p:cNvPr>
          <p:cNvCxnSpPr/>
          <p:nvPr/>
        </p:nvCxnSpPr>
        <p:spPr>
          <a:xfrm flipV="1">
            <a:off x="6275294" y="6858000"/>
            <a:ext cx="699247" cy="322730"/>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5" name="Straight Connector 4">
            <a:extLst>
              <a:ext uri="{FF2B5EF4-FFF2-40B4-BE49-F238E27FC236}">
                <a16:creationId xmlns:a16="http://schemas.microsoft.com/office/drawing/2014/main" id="{E00F1C45-2013-4011-9B02-51A124D728C9}"/>
              </a:ext>
            </a:extLst>
          </p:cNvPr>
          <p:cNvCxnSpPr/>
          <p:nvPr/>
        </p:nvCxnSpPr>
        <p:spPr>
          <a:xfrm flipH="1" flipV="1">
            <a:off x="10076329" y="9472096"/>
            <a:ext cx="878542" cy="514586"/>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cxnSp>
        <p:nvCxnSpPr>
          <p:cNvPr id="7" name="Straight Connector 6">
            <a:extLst>
              <a:ext uri="{FF2B5EF4-FFF2-40B4-BE49-F238E27FC236}">
                <a16:creationId xmlns:a16="http://schemas.microsoft.com/office/drawing/2014/main" id="{4873DC62-3B11-4C04-AB5D-059102A80A45}"/>
              </a:ext>
            </a:extLst>
          </p:cNvPr>
          <p:cNvCxnSpPr>
            <a:cxnSpLocks/>
          </p:cNvCxnSpPr>
          <p:nvPr/>
        </p:nvCxnSpPr>
        <p:spPr>
          <a:xfrm flipH="1" flipV="1">
            <a:off x="16817788" y="6029163"/>
            <a:ext cx="609600" cy="359073"/>
          </a:xfrm>
          <a:prstGeom prst="line">
            <a:avLst/>
          </a:prstGeom>
          <a:noFill/>
          <a:ln w="25400" cap="flat">
            <a:solidFill>
              <a:srgbClr val="000000"/>
            </a:solidFill>
            <a:prstDash val="solid"/>
            <a:miter lim="400000"/>
          </a:ln>
          <a:effectLst/>
          <a:sp3d/>
        </p:spPr>
        <p:style>
          <a:lnRef idx="0">
            <a:scrgbClr r="0" g="0" b="0"/>
          </a:lnRef>
          <a:fillRef idx="0">
            <a:scrgbClr r="0" g="0" b="0"/>
          </a:fillRef>
          <a:effectRef idx="0">
            <a:scrgbClr r="0" g="0" b="0"/>
          </a:effectRef>
          <a:fontRef idx="none"/>
        </p:style>
      </p:cxnSp>
      <p:sp>
        <p:nvSpPr>
          <p:cNvPr id="16" name="Additional chapter intro…">
            <a:extLst>
              <a:ext uri="{FF2B5EF4-FFF2-40B4-BE49-F238E27FC236}">
                <a16:creationId xmlns:a16="http://schemas.microsoft.com/office/drawing/2014/main" id="{02B9E930-B2D2-489A-B0F8-E8B57F156994}"/>
              </a:ext>
            </a:extLst>
          </p:cNvPr>
          <p:cNvSpPr txBox="1"/>
          <p:nvPr/>
        </p:nvSpPr>
        <p:spPr>
          <a:xfrm>
            <a:off x="7386917" y="6029163"/>
            <a:ext cx="1936376"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SAML</a:t>
            </a:r>
            <a:endParaRPr sz="5000" dirty="0">
              <a:solidFill>
                <a:schemeClr val="bg1"/>
              </a:solidFill>
            </a:endParaRPr>
          </a:p>
        </p:txBody>
      </p:sp>
      <p:sp>
        <p:nvSpPr>
          <p:cNvPr id="17" name="Additional chapter intro…">
            <a:extLst>
              <a:ext uri="{FF2B5EF4-FFF2-40B4-BE49-F238E27FC236}">
                <a16:creationId xmlns:a16="http://schemas.microsoft.com/office/drawing/2014/main" id="{00521CE6-798C-4E9E-B984-42B1CD58CDD1}"/>
              </a:ext>
            </a:extLst>
          </p:cNvPr>
          <p:cNvSpPr txBox="1"/>
          <p:nvPr/>
        </p:nvSpPr>
        <p:spPr>
          <a:xfrm>
            <a:off x="14800732" y="5199045"/>
            <a:ext cx="1936376"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OAuth</a:t>
            </a:r>
            <a:endParaRPr sz="5000" dirty="0">
              <a:solidFill>
                <a:schemeClr val="bg1"/>
              </a:solidFill>
            </a:endParaRPr>
          </a:p>
        </p:txBody>
      </p:sp>
      <p:sp>
        <p:nvSpPr>
          <p:cNvPr id="19" name="Additional chapter intro…">
            <a:extLst>
              <a:ext uri="{FF2B5EF4-FFF2-40B4-BE49-F238E27FC236}">
                <a16:creationId xmlns:a16="http://schemas.microsoft.com/office/drawing/2014/main" id="{2F75FAAA-64F6-44C3-8AB7-9841F94357EF}"/>
              </a:ext>
            </a:extLst>
          </p:cNvPr>
          <p:cNvSpPr txBox="1"/>
          <p:nvPr/>
        </p:nvSpPr>
        <p:spPr>
          <a:xfrm>
            <a:off x="8350621" y="8255866"/>
            <a:ext cx="2837329" cy="133369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OpenID Connect</a:t>
            </a:r>
            <a:endParaRPr sz="5000" dirty="0">
              <a:solidFill>
                <a:schemeClr val="bg1"/>
              </a:solidFill>
            </a:endParaRPr>
          </a:p>
        </p:txBody>
      </p:sp>
    </p:spTree>
    <p:extLst>
      <p:ext uri="{BB962C8B-B14F-4D97-AF65-F5344CB8AC3E}">
        <p14:creationId xmlns:p14="http://schemas.microsoft.com/office/powerpoint/2010/main" val="27473142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7170" name="Picture 2">
            <a:extLst>
              <a:ext uri="{FF2B5EF4-FFF2-40B4-BE49-F238E27FC236}">
                <a16:creationId xmlns:a16="http://schemas.microsoft.com/office/drawing/2014/main" id="{FDC2D438-E6CC-4180-8BC5-8A30FCA401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832847" y="1415718"/>
            <a:ext cx="18413506" cy="107073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13408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8" y="600538"/>
            <a:ext cx="8355106"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The access card.</a:t>
            </a:r>
            <a:endParaRPr sz="8000" dirty="0">
              <a:solidFill>
                <a:schemeClr val="bg1"/>
              </a:solidFill>
            </a:endParaRPr>
          </a:p>
        </p:txBody>
      </p:sp>
      <p:pic>
        <p:nvPicPr>
          <p:cNvPr id="8194" name="Picture 2">
            <a:extLst>
              <a:ext uri="{FF2B5EF4-FFF2-40B4-BE49-F238E27FC236}">
                <a16:creationId xmlns:a16="http://schemas.microsoft.com/office/drawing/2014/main" id="{CBB490D4-C591-4154-9DE5-1D100817B6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2155546">
            <a:off x="9753599" y="4732039"/>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21669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6" name="Additional chapter intro…">
            <a:extLst>
              <a:ext uri="{FF2B5EF4-FFF2-40B4-BE49-F238E27FC236}">
                <a16:creationId xmlns:a16="http://schemas.microsoft.com/office/drawing/2014/main" id="{B63C350E-5149-4D67-9972-E1613DFA01FF}"/>
              </a:ext>
            </a:extLst>
          </p:cNvPr>
          <p:cNvSpPr txBox="1"/>
          <p:nvPr/>
        </p:nvSpPr>
        <p:spPr>
          <a:xfrm>
            <a:off x="3962400" y="2657812"/>
            <a:ext cx="14469036" cy="78585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7000" dirty="0">
                <a:solidFill>
                  <a:schemeClr val="bg1"/>
                </a:solidFill>
              </a:rPr>
              <a:t>Implicit</a:t>
            </a:r>
            <a:br>
              <a:rPr lang="en-US" sz="7000" dirty="0">
                <a:solidFill>
                  <a:schemeClr val="bg1"/>
                </a:solidFill>
              </a:rPr>
            </a:br>
            <a:endParaRPr lang="en-US" sz="7000" dirty="0">
              <a:solidFill>
                <a:schemeClr val="bg1"/>
              </a:solidFill>
            </a:endParaRPr>
          </a:p>
          <a:p>
            <a:pPr>
              <a:lnSpc>
                <a:spcPct val="80000"/>
              </a:lnSpc>
              <a:defRPr sz="7000" cap="none" spc="-209">
                <a:solidFill>
                  <a:srgbClr val="000000"/>
                </a:solidFill>
              </a:defRPr>
            </a:pPr>
            <a:r>
              <a:rPr lang="en-US" sz="7000" dirty="0">
                <a:solidFill>
                  <a:schemeClr val="bg1"/>
                </a:solidFill>
              </a:rPr>
              <a:t>Password</a:t>
            </a:r>
            <a:br>
              <a:rPr lang="en-US" sz="7000" dirty="0">
                <a:solidFill>
                  <a:schemeClr val="bg1"/>
                </a:solidFill>
              </a:rPr>
            </a:br>
            <a:endParaRPr lang="en-US" sz="7000" dirty="0">
              <a:solidFill>
                <a:schemeClr val="bg1"/>
              </a:solidFill>
            </a:endParaRPr>
          </a:p>
          <a:p>
            <a:pPr>
              <a:lnSpc>
                <a:spcPct val="80000"/>
              </a:lnSpc>
              <a:defRPr sz="7000" cap="none" spc="-209">
                <a:solidFill>
                  <a:srgbClr val="000000"/>
                </a:solidFill>
              </a:defRPr>
            </a:pPr>
            <a:r>
              <a:rPr lang="en-US" sz="7000" dirty="0">
                <a:solidFill>
                  <a:schemeClr val="bg1"/>
                </a:solidFill>
              </a:rPr>
              <a:t>Authorization code</a:t>
            </a:r>
            <a:br>
              <a:rPr lang="en-US" sz="7000" dirty="0">
                <a:solidFill>
                  <a:schemeClr val="bg1"/>
                </a:solidFill>
              </a:rPr>
            </a:br>
            <a:endParaRPr lang="en-US" sz="7000" dirty="0">
              <a:solidFill>
                <a:schemeClr val="bg1"/>
              </a:solidFill>
            </a:endParaRPr>
          </a:p>
          <a:p>
            <a:pPr>
              <a:lnSpc>
                <a:spcPct val="80000"/>
              </a:lnSpc>
              <a:defRPr sz="7000" cap="none" spc="-209">
                <a:solidFill>
                  <a:srgbClr val="000000"/>
                </a:solidFill>
              </a:defRPr>
            </a:pPr>
            <a:r>
              <a:rPr lang="en-US" sz="7000" dirty="0">
                <a:solidFill>
                  <a:schemeClr val="bg1"/>
                </a:solidFill>
              </a:rPr>
              <a:t>Authorization code with PKCE</a:t>
            </a:r>
            <a:br>
              <a:rPr lang="en-US" sz="7000" dirty="0">
                <a:solidFill>
                  <a:schemeClr val="bg1"/>
                </a:solidFill>
              </a:rPr>
            </a:br>
            <a:endParaRPr lang="en-US" sz="7000" dirty="0">
              <a:solidFill>
                <a:schemeClr val="bg1"/>
              </a:solidFill>
            </a:endParaRPr>
          </a:p>
          <a:p>
            <a:pPr>
              <a:lnSpc>
                <a:spcPct val="80000"/>
              </a:lnSpc>
              <a:defRPr sz="7000" cap="none" spc="-209">
                <a:solidFill>
                  <a:srgbClr val="000000"/>
                </a:solidFill>
              </a:defRPr>
            </a:pPr>
            <a:r>
              <a:rPr lang="en-US" sz="7000" dirty="0">
                <a:solidFill>
                  <a:schemeClr val="bg1"/>
                </a:solidFill>
              </a:rPr>
              <a:t>Client credentials</a:t>
            </a:r>
            <a:endParaRPr sz="7000" dirty="0">
              <a:solidFill>
                <a:schemeClr val="bg1"/>
              </a:solidFill>
            </a:endParaRPr>
          </a:p>
        </p:txBody>
      </p:sp>
      <p:pic>
        <p:nvPicPr>
          <p:cNvPr id="2050" name="Picture 2">
            <a:extLst>
              <a:ext uri="{FF2B5EF4-FFF2-40B4-BE49-F238E27FC236}">
                <a16:creationId xmlns:a16="http://schemas.microsoft.com/office/drawing/2014/main" id="{31D1073F-14AE-4F0A-8F39-531857EEF323}"/>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39153" y="5923705"/>
            <a:ext cx="1326776" cy="132677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a:extLst>
              <a:ext uri="{FF2B5EF4-FFF2-40B4-BE49-F238E27FC236}">
                <a16:creationId xmlns:a16="http://schemas.microsoft.com/office/drawing/2014/main" id="{12EE9B27-B1CD-4E3A-ADF3-97F71634DA4D}"/>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757083" y="7632198"/>
            <a:ext cx="1326776" cy="1326776"/>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a:extLst>
              <a:ext uri="{FF2B5EF4-FFF2-40B4-BE49-F238E27FC236}">
                <a16:creationId xmlns:a16="http://schemas.microsoft.com/office/drawing/2014/main" id="{78782046-A78E-4380-AB7E-8A6BC9DBEC7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828798" y="9258312"/>
            <a:ext cx="1326776" cy="132677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806BBD1D-CB3D-4B01-B5C1-D57E62BD55EC}"/>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39153" y="2576239"/>
            <a:ext cx="1201270" cy="120127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a:extLst>
              <a:ext uri="{FF2B5EF4-FFF2-40B4-BE49-F238E27FC236}">
                <a16:creationId xmlns:a16="http://schemas.microsoft.com/office/drawing/2014/main" id="{095AF0CC-A45B-410B-974E-444930078972}"/>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730190" y="4141695"/>
            <a:ext cx="1201270" cy="1201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722941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7" y="600538"/>
            <a:ext cx="8749553"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rgbClr val="FF0000"/>
                </a:solidFill>
              </a:rPr>
              <a:t>J</a:t>
            </a:r>
            <a:r>
              <a:rPr lang="en-US" sz="8000" dirty="0">
                <a:solidFill>
                  <a:schemeClr val="bg1"/>
                </a:solidFill>
              </a:rPr>
              <a:t>SON </a:t>
            </a:r>
            <a:r>
              <a:rPr lang="en-US" sz="8000" dirty="0">
                <a:solidFill>
                  <a:srgbClr val="FF0000"/>
                </a:solidFill>
              </a:rPr>
              <a:t>W</a:t>
            </a:r>
            <a:r>
              <a:rPr lang="en-US" sz="8000" dirty="0">
                <a:solidFill>
                  <a:schemeClr val="bg1"/>
                </a:solidFill>
              </a:rPr>
              <a:t>eb </a:t>
            </a:r>
            <a:r>
              <a:rPr lang="en-US" sz="8000" dirty="0">
                <a:solidFill>
                  <a:srgbClr val="FF0000"/>
                </a:solidFill>
              </a:rPr>
              <a:t>T</a:t>
            </a:r>
            <a:r>
              <a:rPr lang="en-US" sz="8000" dirty="0">
                <a:solidFill>
                  <a:schemeClr val="bg1"/>
                </a:solidFill>
              </a:rPr>
              <a:t>oken.</a:t>
            </a:r>
            <a:endParaRPr sz="8000" dirty="0">
              <a:solidFill>
                <a:schemeClr val="bg1"/>
              </a:solidFill>
            </a:endParaRPr>
          </a:p>
        </p:txBody>
      </p:sp>
      <p:pic>
        <p:nvPicPr>
          <p:cNvPr id="9218" name="Picture 2">
            <a:extLst>
              <a:ext uri="{FF2B5EF4-FFF2-40B4-BE49-F238E27FC236}">
                <a16:creationId xmlns:a16="http://schemas.microsoft.com/office/drawing/2014/main" id="{EA996FE9-4364-42A4-82B7-2F04206015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6005" y="4034119"/>
            <a:ext cx="22513041" cy="69207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6221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5122" name="Picture 2">
            <a:extLst>
              <a:ext uri="{FF2B5EF4-FFF2-40B4-BE49-F238E27FC236}">
                <a16:creationId xmlns:a16="http://schemas.microsoft.com/office/drawing/2014/main" id="{125475ED-8FE8-417E-AE77-29D18C8923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93459" y="897450"/>
            <a:ext cx="16638493" cy="116696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26300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8" y="600538"/>
            <a:ext cx="8355106"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Password</a:t>
            </a:r>
            <a:endParaRPr sz="8000" dirty="0">
              <a:solidFill>
                <a:schemeClr val="bg1"/>
              </a:solidFill>
            </a:endParaRPr>
          </a:p>
        </p:txBody>
      </p:sp>
      <p:pic>
        <p:nvPicPr>
          <p:cNvPr id="3074" name="Picture 2">
            <a:extLst>
              <a:ext uri="{FF2B5EF4-FFF2-40B4-BE49-F238E27FC236}">
                <a16:creationId xmlns:a16="http://schemas.microsoft.com/office/drawing/2014/main" id="{A09544BC-2CAC-4260-850B-DFE3672BE8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3328" y="3015503"/>
            <a:ext cx="13756341" cy="9576530"/>
          </a:xfrm>
          <a:prstGeom prst="rect">
            <a:avLst/>
          </a:prstGeom>
          <a:noFill/>
          <a:extLst>
            <a:ext uri="{909E8E84-426E-40DD-AFC4-6F175D3DCCD1}">
              <a14:hiddenFill xmlns:a14="http://schemas.microsoft.com/office/drawing/2010/main">
                <a:solidFill>
                  <a:srgbClr val="FFFFFF"/>
                </a:solidFill>
              </a14:hiddenFill>
            </a:ext>
          </a:extLst>
        </p:spPr>
      </p:pic>
      <p:sp>
        <p:nvSpPr>
          <p:cNvPr id="8" name="Additional chapter intro…">
            <a:extLst>
              <a:ext uri="{FF2B5EF4-FFF2-40B4-BE49-F238E27FC236}">
                <a16:creationId xmlns:a16="http://schemas.microsoft.com/office/drawing/2014/main" id="{74369D95-D89E-416A-BD66-9D63C33FDA82}"/>
              </a:ext>
            </a:extLst>
          </p:cNvPr>
          <p:cNvSpPr txBox="1"/>
          <p:nvPr/>
        </p:nvSpPr>
        <p:spPr>
          <a:xfrm>
            <a:off x="10883155" y="856925"/>
            <a:ext cx="8355106"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4000" dirty="0">
                <a:solidFill>
                  <a:schemeClr val="bg1"/>
                </a:solidFill>
              </a:rPr>
              <a:t>The client gets the credentials.</a:t>
            </a:r>
            <a:endParaRPr sz="4000" dirty="0">
              <a:solidFill>
                <a:schemeClr val="bg1"/>
              </a:solidFill>
            </a:endParaRPr>
          </a:p>
        </p:txBody>
      </p:sp>
      <p:pic>
        <p:nvPicPr>
          <p:cNvPr id="3076" name="Picture 4">
            <a:extLst>
              <a:ext uri="{FF2B5EF4-FFF2-40B4-BE49-F238E27FC236}">
                <a16:creationId xmlns:a16="http://schemas.microsoft.com/office/drawing/2014/main" id="{56A0F0D1-6140-48A1-9751-C9E358BB520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323295" y="374513"/>
            <a:ext cx="1559860" cy="1559860"/>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51B86545-DFBF-488D-83D3-6E4BB379F7F3}"/>
              </a:ext>
            </a:extLst>
          </p:cNvPr>
          <p:cNvCxnSpPr/>
          <p:nvPr/>
        </p:nvCxnSpPr>
        <p:spPr>
          <a:xfrm flipH="1">
            <a:off x="10542495" y="1887528"/>
            <a:ext cx="1021976" cy="1724585"/>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05879644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8" y="600538"/>
            <a:ext cx="8355106"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Implicit</a:t>
            </a:r>
            <a:endParaRPr sz="8000" dirty="0">
              <a:solidFill>
                <a:schemeClr val="bg1"/>
              </a:solidFill>
            </a:endParaRPr>
          </a:p>
        </p:txBody>
      </p:sp>
      <p:sp>
        <p:nvSpPr>
          <p:cNvPr id="9" name="Additional chapter intro…">
            <a:extLst>
              <a:ext uri="{FF2B5EF4-FFF2-40B4-BE49-F238E27FC236}">
                <a16:creationId xmlns:a16="http://schemas.microsoft.com/office/drawing/2014/main" id="{460D2475-D7B2-4420-82C7-1563604C68FD}"/>
              </a:ext>
            </a:extLst>
          </p:cNvPr>
          <p:cNvSpPr txBox="1"/>
          <p:nvPr/>
        </p:nvSpPr>
        <p:spPr>
          <a:xfrm>
            <a:off x="11528616" y="108095"/>
            <a:ext cx="8355106" cy="15799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4000" dirty="0">
                <a:solidFill>
                  <a:schemeClr val="bg1"/>
                </a:solidFill>
              </a:rPr>
              <a:t>The authorization server might be tricked into sending the access token to someone else.</a:t>
            </a:r>
            <a:endParaRPr sz="4000" dirty="0">
              <a:solidFill>
                <a:schemeClr val="bg1"/>
              </a:solidFill>
            </a:endParaRPr>
          </a:p>
        </p:txBody>
      </p:sp>
      <p:pic>
        <p:nvPicPr>
          <p:cNvPr id="10" name="Picture 4">
            <a:extLst>
              <a:ext uri="{FF2B5EF4-FFF2-40B4-BE49-F238E27FC236}">
                <a16:creationId xmlns:a16="http://schemas.microsoft.com/office/drawing/2014/main" id="{0317656E-FD5D-4DDD-8B3C-9935FA8BE03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968756" y="178178"/>
            <a:ext cx="1559860" cy="155986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Graphical user interface, application, Teams&#10;&#10;Description automatically generated">
            <a:extLst>
              <a:ext uri="{FF2B5EF4-FFF2-40B4-BE49-F238E27FC236}">
                <a16:creationId xmlns:a16="http://schemas.microsoft.com/office/drawing/2014/main" id="{F18F9BC5-8FB4-4E4C-90FE-79E04C21355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316936" y="2454785"/>
            <a:ext cx="15419295" cy="10858658"/>
          </a:xfrm>
          <a:prstGeom prst="rect">
            <a:avLst/>
          </a:prstGeom>
        </p:spPr>
      </p:pic>
      <p:cxnSp>
        <p:nvCxnSpPr>
          <p:cNvPr id="5" name="Straight Arrow Connector 4">
            <a:extLst>
              <a:ext uri="{FF2B5EF4-FFF2-40B4-BE49-F238E27FC236}">
                <a16:creationId xmlns:a16="http://schemas.microsoft.com/office/drawing/2014/main" id="{93EC98C0-254D-40C2-B73A-BEF82DFB6764}"/>
              </a:ext>
            </a:extLst>
          </p:cNvPr>
          <p:cNvCxnSpPr>
            <a:cxnSpLocks/>
          </p:cNvCxnSpPr>
          <p:nvPr/>
        </p:nvCxnSpPr>
        <p:spPr>
          <a:xfrm flipH="1">
            <a:off x="10022541" y="1988711"/>
            <a:ext cx="762000" cy="7244936"/>
          </a:xfrm>
          <a:prstGeom prst="straightConnector1">
            <a:avLst/>
          </a:prstGeom>
          <a:noFill/>
          <a:ln w="25400" cap="flat">
            <a:solidFill>
              <a:srgbClr val="000000"/>
            </a:solidFill>
            <a:prstDash val="solid"/>
            <a:miter lim="4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01851992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3CB566E-E417-4192-B233-5AD60446230B}"/>
              </a:ext>
            </a:extLst>
          </p:cNvPr>
          <p:cNvSpPr/>
          <p:nvPr/>
        </p:nvSpPr>
        <p:spPr>
          <a:xfrm>
            <a:off x="19050" y="1905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2050" name="Picture 2" descr="Manning | Spring Security in Action">
            <a:extLst>
              <a:ext uri="{FF2B5EF4-FFF2-40B4-BE49-F238E27FC236}">
                <a16:creationId xmlns:a16="http://schemas.microsoft.com/office/drawing/2014/main" id="{D0F7C890-A03B-4699-B9A9-2E81579421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934" y="740306"/>
            <a:ext cx="4657910" cy="583532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YouTube Community Guidelines &amp; Policies - How YouTube Works">
            <a:extLst>
              <a:ext uri="{FF2B5EF4-FFF2-40B4-BE49-F238E27FC236}">
                <a16:creationId xmlns:a16="http://schemas.microsoft.com/office/drawing/2014/main" id="{5C1932A9-7E8C-4593-BB77-DFBBB29B55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16815" y="3396689"/>
            <a:ext cx="4762500" cy="25050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2F297EE-2247-4737-B2A5-DA16781F2DB2}"/>
              </a:ext>
            </a:extLst>
          </p:cNvPr>
          <p:cNvSpPr txBox="1"/>
          <p:nvPr/>
        </p:nvSpPr>
        <p:spPr>
          <a:xfrm>
            <a:off x="9778842" y="5201189"/>
            <a:ext cx="11297964"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youtube.com/c/</a:t>
            </a:r>
            <a:r>
              <a:rPr lang="en-US" sz="6000" cap="none" spc="0" dirty="0" err="1">
                <a:solidFill>
                  <a:srgbClr val="5E5E5E"/>
                </a:solidFill>
                <a:latin typeface="Arial" panose="020B0604020202020204" pitchFamily="34" charset="0"/>
                <a:ea typeface="Helvetica Light"/>
                <a:cs typeface="Arial" panose="020B0604020202020204" pitchFamily="34" charset="0"/>
                <a:sym typeface="Helvetica Light"/>
              </a:rPr>
              <a:t>laurentiuspilca</a:t>
            </a:r>
            <a:endParaRPr lang="en-US" sz="600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pic>
        <p:nvPicPr>
          <p:cNvPr id="2056" name="Picture 8" descr="Twitter | Safer Internet Centre">
            <a:extLst>
              <a:ext uri="{FF2B5EF4-FFF2-40B4-BE49-F238E27FC236}">
                <a16:creationId xmlns:a16="http://schemas.microsoft.com/office/drawing/2014/main" id="{1282066A-7BA2-44F6-953D-63A0453E69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22461" y="6583654"/>
            <a:ext cx="3810000" cy="21907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345CF55-5583-4336-83A4-32DCB8005F2F}"/>
              </a:ext>
            </a:extLst>
          </p:cNvPr>
          <p:cNvSpPr txBox="1"/>
          <p:nvPr/>
        </p:nvSpPr>
        <p:spPr>
          <a:xfrm>
            <a:off x="9778842" y="8328462"/>
            <a:ext cx="4485201"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@laurspilca</a:t>
            </a:r>
          </a:p>
        </p:txBody>
      </p:sp>
      <p:pic>
        <p:nvPicPr>
          <p:cNvPr id="2058" name="Picture 10" descr="13 pași către un profil LinkedIn reușit - Portal HR">
            <a:extLst>
              <a:ext uri="{FF2B5EF4-FFF2-40B4-BE49-F238E27FC236}">
                <a16:creationId xmlns:a16="http://schemas.microsoft.com/office/drawing/2014/main" id="{AA80A2AF-52BF-4C72-AE4B-BB98EC17171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928131" y="10356911"/>
            <a:ext cx="1327588" cy="132758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B6EDC9B9-4D96-41A5-82AE-F463885F5417}"/>
              </a:ext>
            </a:extLst>
          </p:cNvPr>
          <p:cNvSpPr txBox="1"/>
          <p:nvPr/>
        </p:nvSpPr>
        <p:spPr>
          <a:xfrm>
            <a:off x="9778843" y="11877204"/>
            <a:ext cx="6126676"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Laurentiu Spilca</a:t>
            </a:r>
          </a:p>
        </p:txBody>
      </p:sp>
      <p:sp>
        <p:nvSpPr>
          <p:cNvPr id="11" name="TextBox 10">
            <a:extLst>
              <a:ext uri="{FF2B5EF4-FFF2-40B4-BE49-F238E27FC236}">
                <a16:creationId xmlns:a16="http://schemas.microsoft.com/office/drawing/2014/main" id="{828A6D63-E9CB-42B4-9767-F8ACE525A89A}"/>
              </a:ext>
            </a:extLst>
          </p:cNvPr>
          <p:cNvSpPr txBox="1"/>
          <p:nvPr/>
        </p:nvSpPr>
        <p:spPr>
          <a:xfrm>
            <a:off x="9778842" y="2020812"/>
            <a:ext cx="7622278"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laurspilca.com/blog</a:t>
            </a:r>
          </a:p>
        </p:txBody>
      </p:sp>
      <p:pic>
        <p:nvPicPr>
          <p:cNvPr id="4" name="Picture 3" descr="Logo&#10;&#10;Description automatically generated">
            <a:extLst>
              <a:ext uri="{FF2B5EF4-FFF2-40B4-BE49-F238E27FC236}">
                <a16:creationId xmlns:a16="http://schemas.microsoft.com/office/drawing/2014/main" id="{6312F1C8-31CF-436D-B3A2-BA8DB95363A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59895" y="431737"/>
            <a:ext cx="1695824" cy="1695824"/>
          </a:xfrm>
          <a:prstGeom prst="rect">
            <a:avLst/>
          </a:prstGeom>
        </p:spPr>
      </p:pic>
      <p:pic>
        <p:nvPicPr>
          <p:cNvPr id="1026" name="Picture 2" descr="Spring Start Here | Book by Laurentiu Spilca | Official Publisher Page |  Simon &amp;amp; Schuster">
            <a:extLst>
              <a:ext uri="{FF2B5EF4-FFF2-40B4-BE49-F238E27FC236}">
                <a16:creationId xmlns:a16="http://schemas.microsoft.com/office/drawing/2014/main" id="{533E8AB4-E6A8-4719-B35E-EF1C7E91A2E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94565" y="6869404"/>
            <a:ext cx="4464279" cy="5597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53953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7" y="600538"/>
            <a:ext cx="10148047"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Authorization Code</a:t>
            </a:r>
            <a:endParaRPr sz="8000" dirty="0">
              <a:solidFill>
                <a:schemeClr val="bg1"/>
              </a:solidFill>
            </a:endParaRPr>
          </a:p>
        </p:txBody>
      </p:sp>
      <p:pic>
        <p:nvPicPr>
          <p:cNvPr id="4" name="Picture 3" descr="Graphical user interface, application, Teams&#10;&#10;Description automatically generated">
            <a:extLst>
              <a:ext uri="{FF2B5EF4-FFF2-40B4-BE49-F238E27FC236}">
                <a16:creationId xmlns:a16="http://schemas.microsoft.com/office/drawing/2014/main" id="{1B4EF479-FA8B-4BDB-B36E-02141978F3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9224" y="2288553"/>
            <a:ext cx="15795812" cy="11149985"/>
          </a:xfrm>
          <a:prstGeom prst="rect">
            <a:avLst/>
          </a:prstGeom>
        </p:spPr>
      </p:pic>
      <p:pic>
        <p:nvPicPr>
          <p:cNvPr id="12" name="Picture 2">
            <a:extLst>
              <a:ext uri="{FF2B5EF4-FFF2-40B4-BE49-F238E27FC236}">
                <a16:creationId xmlns:a16="http://schemas.microsoft.com/office/drawing/2014/main" id="{1659952D-53FD-4221-8E4D-EA57A20572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134727" y="8487776"/>
            <a:ext cx="4105836" cy="4105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7873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6969364" y="5368346"/>
            <a:ext cx="11784801" cy="2072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The new authorization server project.</a:t>
            </a:r>
            <a:endParaRPr sz="8000" dirty="0">
              <a:solidFill>
                <a:schemeClr val="bg1"/>
              </a:solidFill>
            </a:endParaRPr>
          </a:p>
        </p:txBody>
      </p:sp>
    </p:spTree>
    <p:extLst>
      <p:ext uri="{BB962C8B-B14F-4D97-AF65-F5344CB8AC3E}">
        <p14:creationId xmlns:p14="http://schemas.microsoft.com/office/powerpoint/2010/main" val="13308014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5642588" y="5619358"/>
            <a:ext cx="14581789" cy="2072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Integration testing for Spring Security configurations.</a:t>
            </a:r>
          </a:p>
        </p:txBody>
      </p:sp>
    </p:spTree>
    <p:extLst>
      <p:ext uri="{BB962C8B-B14F-4D97-AF65-F5344CB8AC3E}">
        <p14:creationId xmlns:p14="http://schemas.microsoft.com/office/powerpoint/2010/main" val="40422790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dirty="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8" y="600538"/>
            <a:ext cx="10255624"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Integration testing</a:t>
            </a:r>
            <a:endParaRPr sz="8000" dirty="0">
              <a:solidFill>
                <a:schemeClr val="bg1"/>
              </a:solidFill>
            </a:endParaRPr>
          </a:p>
        </p:txBody>
      </p:sp>
      <p:pic>
        <p:nvPicPr>
          <p:cNvPr id="8" name="Picture 2">
            <a:extLst>
              <a:ext uri="{FF2B5EF4-FFF2-40B4-BE49-F238E27FC236}">
                <a16:creationId xmlns:a16="http://schemas.microsoft.com/office/drawing/2014/main" id="{9756FF83-478F-4224-8B01-4B4C502499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781058" y="1255058"/>
            <a:ext cx="4105836" cy="4105836"/>
          </a:xfrm>
          <a:prstGeom prst="rect">
            <a:avLst/>
          </a:prstGeom>
          <a:noFill/>
          <a:extLst>
            <a:ext uri="{909E8E84-426E-40DD-AFC4-6F175D3DCCD1}">
              <a14:hiddenFill xmlns:a14="http://schemas.microsoft.com/office/drawing/2010/main">
                <a:solidFill>
                  <a:srgbClr val="FFFFFF"/>
                </a:solidFill>
              </a14:hiddenFill>
            </a:ext>
          </a:extLst>
        </p:spPr>
      </p:pic>
      <p:sp>
        <p:nvSpPr>
          <p:cNvPr id="12" name="Additional chapter intro…">
            <a:extLst>
              <a:ext uri="{FF2B5EF4-FFF2-40B4-BE49-F238E27FC236}">
                <a16:creationId xmlns:a16="http://schemas.microsoft.com/office/drawing/2014/main" id="{A8795AE2-5E73-453A-A447-ABEE0D3D0438}"/>
              </a:ext>
            </a:extLst>
          </p:cNvPr>
          <p:cNvSpPr txBox="1"/>
          <p:nvPr/>
        </p:nvSpPr>
        <p:spPr>
          <a:xfrm>
            <a:off x="3756210" y="4489707"/>
            <a:ext cx="10255624" cy="305724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1% authentication</a:t>
            </a:r>
            <a:br>
              <a:rPr lang="en-US" sz="8000" dirty="0">
                <a:solidFill>
                  <a:schemeClr val="bg1"/>
                </a:solidFill>
              </a:rPr>
            </a:br>
            <a:endParaRPr lang="en-US" sz="8000" dirty="0">
              <a:solidFill>
                <a:schemeClr val="bg1"/>
              </a:solidFill>
            </a:endParaRPr>
          </a:p>
          <a:p>
            <a:pPr>
              <a:lnSpc>
                <a:spcPct val="80000"/>
              </a:lnSpc>
              <a:defRPr sz="7000" cap="none" spc="-209">
                <a:solidFill>
                  <a:srgbClr val="000000"/>
                </a:solidFill>
              </a:defRPr>
            </a:pPr>
            <a:r>
              <a:rPr lang="en-US" sz="8000" dirty="0">
                <a:solidFill>
                  <a:schemeClr val="bg1"/>
                </a:solidFill>
              </a:rPr>
              <a:t>99% authorization</a:t>
            </a:r>
            <a:endParaRPr sz="8000" dirty="0">
              <a:solidFill>
                <a:schemeClr val="bg1"/>
              </a:solidFill>
            </a:endParaRPr>
          </a:p>
        </p:txBody>
      </p:sp>
    </p:spTree>
    <p:extLst>
      <p:ext uri="{BB962C8B-B14F-4D97-AF65-F5344CB8AC3E}">
        <p14:creationId xmlns:p14="http://schemas.microsoft.com/office/powerpoint/2010/main" val="179065818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dirty="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8" y="600538"/>
            <a:ext cx="10255624"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Integration testing</a:t>
            </a:r>
            <a:endParaRPr sz="8000" dirty="0">
              <a:solidFill>
                <a:schemeClr val="bg1"/>
              </a:solidFill>
            </a:endParaRPr>
          </a:p>
        </p:txBody>
      </p:sp>
      <p:pic>
        <p:nvPicPr>
          <p:cNvPr id="4098" name="Picture 2">
            <a:extLst>
              <a:ext uri="{FF2B5EF4-FFF2-40B4-BE49-F238E27FC236}">
                <a16:creationId xmlns:a16="http://schemas.microsoft.com/office/drawing/2014/main" id="{D736B4F3-DB60-43F8-BFB8-840FE10D334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15386" y="1864659"/>
            <a:ext cx="13353230" cy="9986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9481106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dirty="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8" y="600538"/>
            <a:ext cx="10255624"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Integration testing</a:t>
            </a:r>
            <a:endParaRPr sz="8000" dirty="0">
              <a:solidFill>
                <a:schemeClr val="bg1"/>
              </a:solidFill>
            </a:endParaRPr>
          </a:p>
        </p:txBody>
      </p:sp>
      <p:pic>
        <p:nvPicPr>
          <p:cNvPr id="7170" name="Picture 2">
            <a:extLst>
              <a:ext uri="{FF2B5EF4-FFF2-40B4-BE49-F238E27FC236}">
                <a16:creationId xmlns:a16="http://schemas.microsoft.com/office/drawing/2014/main" id="{23471AD7-A644-4501-9B87-6FBCE4712BF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50541" y="2142952"/>
            <a:ext cx="14649866" cy="10246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54834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3769945" y="4723738"/>
            <a:ext cx="7504847"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manning.com</a:t>
            </a:r>
            <a:endParaRPr sz="8000" dirty="0">
              <a:solidFill>
                <a:schemeClr val="bg1"/>
              </a:solidFill>
            </a:endParaRPr>
          </a:p>
        </p:txBody>
      </p:sp>
      <p:sp>
        <p:nvSpPr>
          <p:cNvPr id="8" name="Additional chapter intro…">
            <a:extLst>
              <a:ext uri="{FF2B5EF4-FFF2-40B4-BE49-F238E27FC236}">
                <a16:creationId xmlns:a16="http://schemas.microsoft.com/office/drawing/2014/main" id="{B0B0B7D0-9A67-4280-812C-36D4F1C1FA12}"/>
              </a:ext>
            </a:extLst>
          </p:cNvPr>
          <p:cNvSpPr txBox="1"/>
          <p:nvPr/>
        </p:nvSpPr>
        <p:spPr>
          <a:xfrm>
            <a:off x="3908059" y="6314261"/>
            <a:ext cx="6193205"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ctwvoxxed22 </a:t>
            </a:r>
          </a:p>
        </p:txBody>
      </p:sp>
      <p:pic>
        <p:nvPicPr>
          <p:cNvPr id="3" name="Picture 2">
            <a:extLst>
              <a:ext uri="{FF2B5EF4-FFF2-40B4-BE49-F238E27FC236}">
                <a16:creationId xmlns:a16="http://schemas.microsoft.com/office/drawing/2014/main" id="{672C60CA-251F-466D-9EC3-136F02BDFC1F}"/>
              </a:ext>
            </a:extLst>
          </p:cNvPr>
          <p:cNvPicPr>
            <a:picLocks noChangeAspect="1"/>
          </p:cNvPicPr>
          <p:nvPr/>
        </p:nvPicPr>
        <p:blipFill>
          <a:blip r:embed="rId4"/>
          <a:stretch>
            <a:fillRect/>
          </a:stretch>
        </p:blipFill>
        <p:spPr>
          <a:xfrm>
            <a:off x="14282737" y="1496056"/>
            <a:ext cx="9587339" cy="11452107"/>
          </a:xfrm>
          <a:prstGeom prst="rect">
            <a:avLst/>
          </a:prstGeom>
        </p:spPr>
      </p:pic>
    </p:spTree>
    <p:extLst>
      <p:ext uri="{BB962C8B-B14F-4D97-AF65-F5344CB8AC3E}">
        <p14:creationId xmlns:p14="http://schemas.microsoft.com/office/powerpoint/2010/main" val="20827670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3CB566E-E417-4192-B233-5AD60446230B}"/>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2050" name="Picture 2" descr="Manning | Spring Security in Action">
            <a:extLst>
              <a:ext uri="{FF2B5EF4-FFF2-40B4-BE49-F238E27FC236}">
                <a16:creationId xmlns:a16="http://schemas.microsoft.com/office/drawing/2014/main" id="{D0F7C890-A03B-4699-B9A9-2E81579421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934" y="740306"/>
            <a:ext cx="4657910" cy="583532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YouTube Community Guidelines &amp; Policies - How YouTube Works">
            <a:extLst>
              <a:ext uri="{FF2B5EF4-FFF2-40B4-BE49-F238E27FC236}">
                <a16:creationId xmlns:a16="http://schemas.microsoft.com/office/drawing/2014/main" id="{5C1932A9-7E8C-4593-BB77-DFBBB29B55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16815" y="3396689"/>
            <a:ext cx="4762500" cy="25050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2F297EE-2247-4737-B2A5-DA16781F2DB2}"/>
              </a:ext>
            </a:extLst>
          </p:cNvPr>
          <p:cNvSpPr txBox="1"/>
          <p:nvPr/>
        </p:nvSpPr>
        <p:spPr>
          <a:xfrm>
            <a:off x="9778842" y="5201189"/>
            <a:ext cx="11297964"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youtube.com/c/</a:t>
            </a:r>
            <a:r>
              <a:rPr lang="en-US" sz="6000" cap="none" spc="0" dirty="0" err="1">
                <a:solidFill>
                  <a:srgbClr val="5E5E5E"/>
                </a:solidFill>
                <a:latin typeface="Arial" panose="020B0604020202020204" pitchFamily="34" charset="0"/>
                <a:ea typeface="Helvetica Light"/>
                <a:cs typeface="Arial" panose="020B0604020202020204" pitchFamily="34" charset="0"/>
                <a:sym typeface="Helvetica Light"/>
              </a:rPr>
              <a:t>laurentiuspilca</a:t>
            </a:r>
            <a:endParaRPr lang="en-US" sz="600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pic>
        <p:nvPicPr>
          <p:cNvPr id="2056" name="Picture 8" descr="Twitter | Safer Internet Centre">
            <a:extLst>
              <a:ext uri="{FF2B5EF4-FFF2-40B4-BE49-F238E27FC236}">
                <a16:creationId xmlns:a16="http://schemas.microsoft.com/office/drawing/2014/main" id="{1282066A-7BA2-44F6-953D-63A0453E69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22461" y="6583654"/>
            <a:ext cx="3810000" cy="21907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345CF55-5583-4336-83A4-32DCB8005F2F}"/>
              </a:ext>
            </a:extLst>
          </p:cNvPr>
          <p:cNvSpPr txBox="1"/>
          <p:nvPr/>
        </p:nvSpPr>
        <p:spPr>
          <a:xfrm>
            <a:off x="9778842" y="8328462"/>
            <a:ext cx="4485201"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@laurspilca</a:t>
            </a:r>
          </a:p>
        </p:txBody>
      </p:sp>
      <p:pic>
        <p:nvPicPr>
          <p:cNvPr id="2058" name="Picture 10" descr="13 pași către un profil LinkedIn reușit - Portal HR">
            <a:extLst>
              <a:ext uri="{FF2B5EF4-FFF2-40B4-BE49-F238E27FC236}">
                <a16:creationId xmlns:a16="http://schemas.microsoft.com/office/drawing/2014/main" id="{AA80A2AF-52BF-4C72-AE4B-BB98EC17171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928131" y="10356911"/>
            <a:ext cx="1327588" cy="132758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B6EDC9B9-4D96-41A5-82AE-F463885F5417}"/>
              </a:ext>
            </a:extLst>
          </p:cNvPr>
          <p:cNvSpPr txBox="1"/>
          <p:nvPr/>
        </p:nvSpPr>
        <p:spPr>
          <a:xfrm>
            <a:off x="9778843" y="11877204"/>
            <a:ext cx="6126676"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Laurentiu Spilca</a:t>
            </a:r>
          </a:p>
        </p:txBody>
      </p:sp>
      <p:sp>
        <p:nvSpPr>
          <p:cNvPr id="11" name="TextBox 10">
            <a:extLst>
              <a:ext uri="{FF2B5EF4-FFF2-40B4-BE49-F238E27FC236}">
                <a16:creationId xmlns:a16="http://schemas.microsoft.com/office/drawing/2014/main" id="{828A6D63-E9CB-42B4-9767-F8ACE525A89A}"/>
              </a:ext>
            </a:extLst>
          </p:cNvPr>
          <p:cNvSpPr txBox="1"/>
          <p:nvPr/>
        </p:nvSpPr>
        <p:spPr>
          <a:xfrm>
            <a:off x="9778842" y="2020812"/>
            <a:ext cx="7622278"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laurspilca.com/blog</a:t>
            </a:r>
          </a:p>
        </p:txBody>
      </p:sp>
      <p:pic>
        <p:nvPicPr>
          <p:cNvPr id="4" name="Picture 3" descr="Logo&#10;&#10;Description automatically generated">
            <a:extLst>
              <a:ext uri="{FF2B5EF4-FFF2-40B4-BE49-F238E27FC236}">
                <a16:creationId xmlns:a16="http://schemas.microsoft.com/office/drawing/2014/main" id="{6312F1C8-31CF-436D-B3A2-BA8DB95363A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59895" y="431737"/>
            <a:ext cx="1695824" cy="1695824"/>
          </a:xfrm>
          <a:prstGeom prst="rect">
            <a:avLst/>
          </a:prstGeom>
        </p:spPr>
      </p:pic>
      <p:pic>
        <p:nvPicPr>
          <p:cNvPr id="1026" name="Picture 2" descr="Spring Start Here | Book by Laurentiu Spilca | Official Publisher Page |  Simon &amp;amp; Schuster">
            <a:extLst>
              <a:ext uri="{FF2B5EF4-FFF2-40B4-BE49-F238E27FC236}">
                <a16:creationId xmlns:a16="http://schemas.microsoft.com/office/drawing/2014/main" id="{533E8AB4-E6A8-4719-B35E-EF1C7E91A2E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94565" y="6869404"/>
            <a:ext cx="4464279" cy="5597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23385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3CB566E-E417-4192-B233-5AD60446230B}"/>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5" name="Picture 4">
            <a:extLst>
              <a:ext uri="{FF2B5EF4-FFF2-40B4-BE49-F238E27FC236}">
                <a16:creationId xmlns:a16="http://schemas.microsoft.com/office/drawing/2014/main" id="{D908BB78-C4AF-428D-8DC4-0F3715490289}"/>
              </a:ext>
            </a:extLst>
          </p:cNvPr>
          <p:cNvPicPr>
            <a:picLocks noChangeAspect="1"/>
          </p:cNvPicPr>
          <p:nvPr/>
        </p:nvPicPr>
        <p:blipFill>
          <a:blip r:embed="rId3"/>
          <a:stretch>
            <a:fillRect/>
          </a:stretch>
        </p:blipFill>
        <p:spPr>
          <a:xfrm>
            <a:off x="7673788" y="1100790"/>
            <a:ext cx="9592236" cy="12222649"/>
          </a:xfrm>
          <a:prstGeom prst="rect">
            <a:avLst/>
          </a:prstGeom>
        </p:spPr>
      </p:pic>
    </p:spTree>
    <p:extLst>
      <p:ext uri="{BB962C8B-B14F-4D97-AF65-F5344CB8AC3E}">
        <p14:creationId xmlns:p14="http://schemas.microsoft.com/office/powerpoint/2010/main" val="24600272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3CB566E-E417-4192-B233-5AD60446230B}"/>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5" name="Picture 4">
            <a:extLst>
              <a:ext uri="{FF2B5EF4-FFF2-40B4-BE49-F238E27FC236}">
                <a16:creationId xmlns:a16="http://schemas.microsoft.com/office/drawing/2014/main" id="{D908BB78-C4AF-428D-8DC4-0F3715490289}"/>
              </a:ext>
            </a:extLst>
          </p:cNvPr>
          <p:cNvPicPr>
            <a:picLocks noChangeAspect="1"/>
          </p:cNvPicPr>
          <p:nvPr/>
        </p:nvPicPr>
        <p:blipFill>
          <a:blip r:embed="rId3"/>
          <a:stretch>
            <a:fillRect/>
          </a:stretch>
        </p:blipFill>
        <p:spPr>
          <a:xfrm>
            <a:off x="7673788" y="1100790"/>
            <a:ext cx="9592236" cy="12222649"/>
          </a:xfrm>
          <a:prstGeom prst="rect">
            <a:avLst/>
          </a:prstGeom>
        </p:spPr>
      </p:pic>
    </p:spTree>
    <p:extLst>
      <p:ext uri="{BB962C8B-B14F-4D97-AF65-F5344CB8AC3E}">
        <p14:creationId xmlns:p14="http://schemas.microsoft.com/office/powerpoint/2010/main" val="21962653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9712941" y="5907384"/>
            <a:ext cx="5537412"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Security.</a:t>
            </a:r>
            <a:endParaRPr sz="80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1698494" y="1389172"/>
            <a:ext cx="5537412"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Security</a:t>
            </a:r>
            <a:endParaRPr sz="8000" dirty="0">
              <a:solidFill>
                <a:schemeClr val="bg1"/>
              </a:solidFill>
            </a:endParaRPr>
          </a:p>
        </p:txBody>
      </p:sp>
      <p:sp>
        <p:nvSpPr>
          <p:cNvPr id="9" name="Additional chapter intro…">
            <a:extLst>
              <a:ext uri="{FF2B5EF4-FFF2-40B4-BE49-F238E27FC236}">
                <a16:creationId xmlns:a16="http://schemas.microsoft.com/office/drawing/2014/main" id="{8CA9EFD8-4A20-4584-8318-72EE7616C863}"/>
              </a:ext>
            </a:extLst>
          </p:cNvPr>
          <p:cNvSpPr txBox="1"/>
          <p:nvPr/>
        </p:nvSpPr>
        <p:spPr>
          <a:xfrm>
            <a:off x="18208379" y="3136415"/>
            <a:ext cx="1932211"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crypto</a:t>
            </a:r>
            <a:endParaRPr sz="5000" dirty="0">
              <a:solidFill>
                <a:schemeClr val="bg1"/>
              </a:solidFill>
            </a:endParaRPr>
          </a:p>
        </p:txBody>
      </p:sp>
      <p:sp>
        <p:nvSpPr>
          <p:cNvPr id="12" name="Additional chapter intro…">
            <a:extLst>
              <a:ext uri="{FF2B5EF4-FFF2-40B4-BE49-F238E27FC236}">
                <a16:creationId xmlns:a16="http://schemas.microsoft.com/office/drawing/2014/main" id="{094173C6-75A2-4083-9492-84E05EC40976}"/>
              </a:ext>
            </a:extLst>
          </p:cNvPr>
          <p:cNvSpPr txBox="1"/>
          <p:nvPr/>
        </p:nvSpPr>
        <p:spPr>
          <a:xfrm rot="2484286">
            <a:off x="18008047" y="2331818"/>
            <a:ext cx="5005899"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6000" dirty="0">
                <a:solidFill>
                  <a:schemeClr val="bg1"/>
                </a:solidFill>
              </a:rPr>
              <a:t>authentication</a:t>
            </a:r>
            <a:endParaRPr sz="6000" dirty="0">
              <a:solidFill>
                <a:schemeClr val="bg1"/>
              </a:solidFill>
            </a:endParaRPr>
          </a:p>
        </p:txBody>
      </p:sp>
      <p:sp>
        <p:nvSpPr>
          <p:cNvPr id="13" name="Additional chapter intro…">
            <a:extLst>
              <a:ext uri="{FF2B5EF4-FFF2-40B4-BE49-F238E27FC236}">
                <a16:creationId xmlns:a16="http://schemas.microsoft.com/office/drawing/2014/main" id="{6D0C1BE8-4A14-467C-8A57-C54C0DD816FE}"/>
              </a:ext>
            </a:extLst>
          </p:cNvPr>
          <p:cNvSpPr txBox="1"/>
          <p:nvPr/>
        </p:nvSpPr>
        <p:spPr>
          <a:xfrm rot="1506397">
            <a:off x="10775576" y="3732828"/>
            <a:ext cx="4132730"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authorization</a:t>
            </a:r>
            <a:endParaRPr sz="5000" dirty="0">
              <a:solidFill>
                <a:schemeClr val="bg1"/>
              </a:solidFill>
            </a:endParaRPr>
          </a:p>
        </p:txBody>
      </p:sp>
      <p:sp>
        <p:nvSpPr>
          <p:cNvPr id="14" name="Additional chapter intro…">
            <a:extLst>
              <a:ext uri="{FF2B5EF4-FFF2-40B4-BE49-F238E27FC236}">
                <a16:creationId xmlns:a16="http://schemas.microsoft.com/office/drawing/2014/main" id="{C3249254-3262-4EA7-BAEC-713C052BA116}"/>
              </a:ext>
            </a:extLst>
          </p:cNvPr>
          <p:cNvSpPr txBox="1"/>
          <p:nvPr/>
        </p:nvSpPr>
        <p:spPr>
          <a:xfrm rot="1630944">
            <a:off x="12477876" y="967631"/>
            <a:ext cx="2364978" cy="7427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200" dirty="0">
                <a:solidFill>
                  <a:schemeClr val="bg1"/>
                </a:solidFill>
              </a:rPr>
              <a:t>privacy</a:t>
            </a:r>
            <a:endParaRPr sz="5200" dirty="0">
              <a:solidFill>
                <a:schemeClr val="bg1"/>
              </a:solidFill>
            </a:endParaRPr>
          </a:p>
        </p:txBody>
      </p:sp>
      <p:sp>
        <p:nvSpPr>
          <p:cNvPr id="15" name="Additional chapter intro…">
            <a:extLst>
              <a:ext uri="{FF2B5EF4-FFF2-40B4-BE49-F238E27FC236}">
                <a16:creationId xmlns:a16="http://schemas.microsoft.com/office/drawing/2014/main" id="{64A44FF1-1A56-4722-BF75-972678666FC3}"/>
              </a:ext>
            </a:extLst>
          </p:cNvPr>
          <p:cNvSpPr txBox="1"/>
          <p:nvPr/>
        </p:nvSpPr>
        <p:spPr>
          <a:xfrm rot="1746403">
            <a:off x="12905877" y="5523057"/>
            <a:ext cx="3012142"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key pairs</a:t>
            </a:r>
            <a:endParaRPr sz="5000" dirty="0">
              <a:solidFill>
                <a:schemeClr val="bg1"/>
              </a:solidFill>
            </a:endParaRPr>
          </a:p>
        </p:txBody>
      </p:sp>
      <p:sp>
        <p:nvSpPr>
          <p:cNvPr id="16" name="Additional chapter intro…">
            <a:extLst>
              <a:ext uri="{FF2B5EF4-FFF2-40B4-BE49-F238E27FC236}">
                <a16:creationId xmlns:a16="http://schemas.microsoft.com/office/drawing/2014/main" id="{FA62CD1C-9F4E-42C0-BB97-3030B67E5FFC}"/>
              </a:ext>
            </a:extLst>
          </p:cNvPr>
          <p:cNvSpPr txBox="1"/>
          <p:nvPr/>
        </p:nvSpPr>
        <p:spPr>
          <a:xfrm rot="16784461">
            <a:off x="13770368" y="2452641"/>
            <a:ext cx="3012142"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OpenID</a:t>
            </a:r>
            <a:endParaRPr sz="5000" dirty="0">
              <a:solidFill>
                <a:schemeClr val="bg1"/>
              </a:solidFill>
            </a:endParaRPr>
          </a:p>
        </p:txBody>
      </p:sp>
      <p:sp>
        <p:nvSpPr>
          <p:cNvPr id="17" name="Additional chapter intro…">
            <a:extLst>
              <a:ext uri="{FF2B5EF4-FFF2-40B4-BE49-F238E27FC236}">
                <a16:creationId xmlns:a16="http://schemas.microsoft.com/office/drawing/2014/main" id="{4377E889-0E6D-49D5-A0D6-0A708EBDF328}"/>
              </a:ext>
            </a:extLst>
          </p:cNvPr>
          <p:cNvSpPr txBox="1"/>
          <p:nvPr/>
        </p:nvSpPr>
        <p:spPr>
          <a:xfrm>
            <a:off x="15464117" y="4728083"/>
            <a:ext cx="3012142"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OAuth</a:t>
            </a:r>
            <a:endParaRPr sz="5000" dirty="0">
              <a:solidFill>
                <a:schemeClr val="bg1"/>
              </a:solidFill>
            </a:endParaRPr>
          </a:p>
        </p:txBody>
      </p:sp>
      <p:sp>
        <p:nvSpPr>
          <p:cNvPr id="18" name="Additional chapter intro…">
            <a:extLst>
              <a:ext uri="{FF2B5EF4-FFF2-40B4-BE49-F238E27FC236}">
                <a16:creationId xmlns:a16="http://schemas.microsoft.com/office/drawing/2014/main" id="{83564A30-5C52-46EA-B70B-5B4E2CC9F0B0}"/>
              </a:ext>
            </a:extLst>
          </p:cNvPr>
          <p:cNvSpPr txBox="1"/>
          <p:nvPr/>
        </p:nvSpPr>
        <p:spPr>
          <a:xfrm rot="18897773">
            <a:off x="15759952" y="2870706"/>
            <a:ext cx="3012142"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signature</a:t>
            </a:r>
            <a:endParaRPr sz="5000" dirty="0">
              <a:solidFill>
                <a:schemeClr val="bg1"/>
              </a:solidFill>
            </a:endParaRPr>
          </a:p>
        </p:txBody>
      </p:sp>
      <p:sp>
        <p:nvSpPr>
          <p:cNvPr id="19" name="Additional chapter intro…">
            <a:extLst>
              <a:ext uri="{FF2B5EF4-FFF2-40B4-BE49-F238E27FC236}">
                <a16:creationId xmlns:a16="http://schemas.microsoft.com/office/drawing/2014/main" id="{A258C46F-33A6-4E94-8B6A-72EF31134A8F}"/>
              </a:ext>
            </a:extLst>
          </p:cNvPr>
          <p:cNvSpPr txBox="1"/>
          <p:nvPr/>
        </p:nvSpPr>
        <p:spPr>
          <a:xfrm>
            <a:off x="13958046" y="6841777"/>
            <a:ext cx="3012142"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JWT</a:t>
            </a:r>
            <a:endParaRPr sz="5000" dirty="0">
              <a:solidFill>
                <a:schemeClr val="bg1"/>
              </a:solidFill>
            </a:endParaRPr>
          </a:p>
        </p:txBody>
      </p:sp>
      <p:sp>
        <p:nvSpPr>
          <p:cNvPr id="20" name="Additional chapter intro…">
            <a:extLst>
              <a:ext uri="{FF2B5EF4-FFF2-40B4-BE49-F238E27FC236}">
                <a16:creationId xmlns:a16="http://schemas.microsoft.com/office/drawing/2014/main" id="{D91958F1-B0CB-4B17-BAC7-CFEE8EABE4DA}"/>
              </a:ext>
            </a:extLst>
          </p:cNvPr>
          <p:cNvSpPr txBox="1"/>
          <p:nvPr/>
        </p:nvSpPr>
        <p:spPr>
          <a:xfrm rot="19809270">
            <a:off x="10475527" y="1783552"/>
            <a:ext cx="2623030"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gateway</a:t>
            </a:r>
            <a:endParaRPr sz="5000" dirty="0">
              <a:solidFill>
                <a:schemeClr val="bg1"/>
              </a:solidFill>
            </a:endParaRPr>
          </a:p>
        </p:txBody>
      </p:sp>
      <p:sp>
        <p:nvSpPr>
          <p:cNvPr id="21" name="Additional chapter intro…">
            <a:extLst>
              <a:ext uri="{FF2B5EF4-FFF2-40B4-BE49-F238E27FC236}">
                <a16:creationId xmlns:a16="http://schemas.microsoft.com/office/drawing/2014/main" id="{36AA3719-5F7B-4F30-8C9A-8E001F7463AD}"/>
              </a:ext>
            </a:extLst>
          </p:cNvPr>
          <p:cNvSpPr txBox="1"/>
          <p:nvPr/>
        </p:nvSpPr>
        <p:spPr>
          <a:xfrm>
            <a:off x="12979438" y="8076199"/>
            <a:ext cx="2375646" cy="6565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4500" dirty="0">
                <a:solidFill>
                  <a:schemeClr val="bg1"/>
                </a:solidFill>
              </a:rPr>
              <a:t>auditing</a:t>
            </a:r>
            <a:endParaRPr sz="4500" dirty="0">
              <a:solidFill>
                <a:schemeClr val="bg1"/>
              </a:solidFill>
            </a:endParaRPr>
          </a:p>
        </p:txBody>
      </p:sp>
      <p:sp>
        <p:nvSpPr>
          <p:cNvPr id="22" name="Additional chapter intro…">
            <a:extLst>
              <a:ext uri="{FF2B5EF4-FFF2-40B4-BE49-F238E27FC236}">
                <a16:creationId xmlns:a16="http://schemas.microsoft.com/office/drawing/2014/main" id="{ACF03DFC-99FD-43A1-85D3-80E9B0AD9263}"/>
              </a:ext>
            </a:extLst>
          </p:cNvPr>
          <p:cNvSpPr txBox="1"/>
          <p:nvPr/>
        </p:nvSpPr>
        <p:spPr>
          <a:xfrm>
            <a:off x="18391093" y="6445342"/>
            <a:ext cx="3012141"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password</a:t>
            </a:r>
            <a:endParaRPr sz="5000" dirty="0">
              <a:solidFill>
                <a:schemeClr val="bg1"/>
              </a:solidFill>
            </a:endParaRPr>
          </a:p>
        </p:txBody>
      </p:sp>
      <p:sp>
        <p:nvSpPr>
          <p:cNvPr id="23" name="Additional chapter intro…">
            <a:extLst>
              <a:ext uri="{FF2B5EF4-FFF2-40B4-BE49-F238E27FC236}">
                <a16:creationId xmlns:a16="http://schemas.microsoft.com/office/drawing/2014/main" id="{8F373942-DE11-44DB-87C7-9E338A7149E9}"/>
              </a:ext>
            </a:extLst>
          </p:cNvPr>
          <p:cNvSpPr txBox="1"/>
          <p:nvPr/>
        </p:nvSpPr>
        <p:spPr>
          <a:xfrm>
            <a:off x="18097497" y="4504480"/>
            <a:ext cx="3599331"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credentials</a:t>
            </a:r>
            <a:endParaRPr sz="5000" dirty="0">
              <a:solidFill>
                <a:schemeClr val="bg1"/>
              </a:solidFill>
            </a:endParaRPr>
          </a:p>
        </p:txBody>
      </p:sp>
      <p:sp>
        <p:nvSpPr>
          <p:cNvPr id="24" name="Additional chapter intro…">
            <a:extLst>
              <a:ext uri="{FF2B5EF4-FFF2-40B4-BE49-F238E27FC236}">
                <a16:creationId xmlns:a16="http://schemas.microsoft.com/office/drawing/2014/main" id="{9F191B1C-0DA7-4820-A98B-5A8277E8437D}"/>
              </a:ext>
            </a:extLst>
          </p:cNvPr>
          <p:cNvSpPr txBox="1"/>
          <p:nvPr/>
        </p:nvSpPr>
        <p:spPr>
          <a:xfrm>
            <a:off x="16297832" y="7719181"/>
            <a:ext cx="2753256"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6000" dirty="0">
                <a:solidFill>
                  <a:schemeClr val="bg1"/>
                </a:solidFill>
              </a:rPr>
              <a:t>private</a:t>
            </a:r>
            <a:endParaRPr sz="6000" dirty="0">
              <a:solidFill>
                <a:schemeClr val="bg1"/>
              </a:solidFill>
            </a:endParaRPr>
          </a:p>
        </p:txBody>
      </p:sp>
      <p:sp>
        <p:nvSpPr>
          <p:cNvPr id="25" name="Additional chapter intro…">
            <a:extLst>
              <a:ext uri="{FF2B5EF4-FFF2-40B4-BE49-F238E27FC236}">
                <a16:creationId xmlns:a16="http://schemas.microsoft.com/office/drawing/2014/main" id="{770BD00C-2222-4648-A2FC-B041B2A19C9E}"/>
              </a:ext>
            </a:extLst>
          </p:cNvPr>
          <p:cNvSpPr txBox="1"/>
          <p:nvPr/>
        </p:nvSpPr>
        <p:spPr>
          <a:xfrm>
            <a:off x="12807800" y="2988002"/>
            <a:ext cx="2093262"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secret</a:t>
            </a:r>
            <a:endParaRPr sz="5000" dirty="0">
              <a:solidFill>
                <a:schemeClr val="bg1"/>
              </a:solidFill>
            </a:endParaRPr>
          </a:p>
        </p:txBody>
      </p:sp>
      <p:sp>
        <p:nvSpPr>
          <p:cNvPr id="26" name="Additional chapter intro…">
            <a:extLst>
              <a:ext uri="{FF2B5EF4-FFF2-40B4-BE49-F238E27FC236}">
                <a16:creationId xmlns:a16="http://schemas.microsoft.com/office/drawing/2014/main" id="{1B40461B-B852-428E-8F21-3AD6686C91D5}"/>
              </a:ext>
            </a:extLst>
          </p:cNvPr>
          <p:cNvSpPr txBox="1"/>
          <p:nvPr/>
        </p:nvSpPr>
        <p:spPr>
          <a:xfrm rot="1509102">
            <a:off x="14713320" y="1197973"/>
            <a:ext cx="3216091"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6000" dirty="0">
                <a:solidFill>
                  <a:schemeClr val="bg1"/>
                </a:solidFill>
              </a:rPr>
              <a:t>injection</a:t>
            </a:r>
            <a:endParaRPr sz="6000" dirty="0">
              <a:solidFill>
                <a:schemeClr val="bg1"/>
              </a:solidFill>
            </a:endParaRPr>
          </a:p>
        </p:txBody>
      </p:sp>
      <p:sp>
        <p:nvSpPr>
          <p:cNvPr id="27" name="Additional chapter intro…">
            <a:extLst>
              <a:ext uri="{FF2B5EF4-FFF2-40B4-BE49-F238E27FC236}">
                <a16:creationId xmlns:a16="http://schemas.microsoft.com/office/drawing/2014/main" id="{404B1DD3-CEB9-47B4-A20E-51B42A340C5D}"/>
              </a:ext>
            </a:extLst>
          </p:cNvPr>
          <p:cNvSpPr txBox="1"/>
          <p:nvPr/>
        </p:nvSpPr>
        <p:spPr>
          <a:xfrm>
            <a:off x="17692187" y="5596119"/>
            <a:ext cx="2093262"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attack</a:t>
            </a:r>
            <a:endParaRPr sz="5000" dirty="0">
              <a:solidFill>
                <a:schemeClr val="bg1"/>
              </a:solidFill>
            </a:endParaRPr>
          </a:p>
        </p:txBody>
      </p:sp>
      <p:sp>
        <p:nvSpPr>
          <p:cNvPr id="28" name="Additional chapter intro…">
            <a:extLst>
              <a:ext uri="{FF2B5EF4-FFF2-40B4-BE49-F238E27FC236}">
                <a16:creationId xmlns:a16="http://schemas.microsoft.com/office/drawing/2014/main" id="{B801E276-9B14-4501-9992-8BC22A02C453}"/>
              </a:ext>
            </a:extLst>
          </p:cNvPr>
          <p:cNvSpPr txBox="1"/>
          <p:nvPr/>
        </p:nvSpPr>
        <p:spPr>
          <a:xfrm rot="1462730">
            <a:off x="15837255" y="6470488"/>
            <a:ext cx="2093262"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CSRF</a:t>
            </a:r>
            <a:endParaRPr sz="5000" dirty="0">
              <a:solidFill>
                <a:schemeClr val="bg1"/>
              </a:solidFill>
            </a:endParaRPr>
          </a:p>
        </p:txBody>
      </p:sp>
      <p:sp>
        <p:nvSpPr>
          <p:cNvPr id="29" name="Additional chapter intro…">
            <a:extLst>
              <a:ext uri="{FF2B5EF4-FFF2-40B4-BE49-F238E27FC236}">
                <a16:creationId xmlns:a16="http://schemas.microsoft.com/office/drawing/2014/main" id="{60AD0AFD-C25F-4D84-9A22-27E01158B046}"/>
              </a:ext>
            </a:extLst>
          </p:cNvPr>
          <p:cNvSpPr txBox="1"/>
          <p:nvPr/>
        </p:nvSpPr>
        <p:spPr>
          <a:xfrm>
            <a:off x="11843719" y="6265054"/>
            <a:ext cx="2093262"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CORS</a:t>
            </a:r>
            <a:endParaRPr sz="5000" dirty="0">
              <a:solidFill>
                <a:schemeClr val="bg1"/>
              </a:solidFill>
            </a:endParaRPr>
          </a:p>
        </p:txBody>
      </p:sp>
      <p:pic>
        <p:nvPicPr>
          <p:cNvPr id="30" name="Picture 2">
            <a:extLst>
              <a:ext uri="{FF2B5EF4-FFF2-40B4-BE49-F238E27FC236}">
                <a16:creationId xmlns:a16="http://schemas.microsoft.com/office/drawing/2014/main" id="{1A59ABEA-F9D2-472F-8607-3F083E255B9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7987553"/>
            <a:ext cx="4876800" cy="4876800"/>
          </a:xfrm>
          <a:prstGeom prst="rect">
            <a:avLst/>
          </a:prstGeom>
          <a:noFill/>
          <a:extLst>
            <a:ext uri="{909E8E84-426E-40DD-AFC4-6F175D3DCCD1}">
              <a14:hiddenFill xmlns:a14="http://schemas.microsoft.com/office/drawing/2010/main">
                <a:solidFill>
                  <a:srgbClr val="FFFFFF"/>
                </a:solidFill>
              </a14:hiddenFill>
            </a:ext>
          </a:extLst>
        </p:spPr>
      </p:pic>
      <p:sp>
        <p:nvSpPr>
          <p:cNvPr id="32" name="Additional chapter intro…">
            <a:extLst>
              <a:ext uri="{FF2B5EF4-FFF2-40B4-BE49-F238E27FC236}">
                <a16:creationId xmlns:a16="http://schemas.microsoft.com/office/drawing/2014/main" id="{BB168FD9-03BD-45AF-8CBA-B8B8E09AAC4B}"/>
              </a:ext>
            </a:extLst>
          </p:cNvPr>
          <p:cNvSpPr txBox="1"/>
          <p:nvPr/>
        </p:nvSpPr>
        <p:spPr>
          <a:xfrm rot="1506397">
            <a:off x="9091840" y="4196960"/>
            <a:ext cx="2473401"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network</a:t>
            </a:r>
            <a:endParaRPr sz="5000" dirty="0">
              <a:solidFill>
                <a:schemeClr val="bg1"/>
              </a:solidFill>
            </a:endParaRPr>
          </a:p>
        </p:txBody>
      </p:sp>
      <p:sp>
        <p:nvSpPr>
          <p:cNvPr id="33" name="Additional chapter intro…">
            <a:extLst>
              <a:ext uri="{FF2B5EF4-FFF2-40B4-BE49-F238E27FC236}">
                <a16:creationId xmlns:a16="http://schemas.microsoft.com/office/drawing/2014/main" id="{AE16DAD1-118C-4DD9-B7D4-CC6BA4407724}"/>
              </a:ext>
            </a:extLst>
          </p:cNvPr>
          <p:cNvSpPr txBox="1"/>
          <p:nvPr/>
        </p:nvSpPr>
        <p:spPr>
          <a:xfrm rot="1506397">
            <a:off x="8982011" y="5420363"/>
            <a:ext cx="2473401"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DDOS</a:t>
            </a:r>
            <a:endParaRPr sz="5000" dirty="0">
              <a:solidFill>
                <a:schemeClr val="bg1"/>
              </a:solidFill>
            </a:endParaRPr>
          </a:p>
        </p:txBody>
      </p:sp>
      <p:sp>
        <p:nvSpPr>
          <p:cNvPr id="34" name="Additional chapter intro…">
            <a:extLst>
              <a:ext uri="{FF2B5EF4-FFF2-40B4-BE49-F238E27FC236}">
                <a16:creationId xmlns:a16="http://schemas.microsoft.com/office/drawing/2014/main" id="{3D7E88D0-ED96-4403-A3B7-7F4A1104CFC7}"/>
              </a:ext>
            </a:extLst>
          </p:cNvPr>
          <p:cNvSpPr txBox="1"/>
          <p:nvPr/>
        </p:nvSpPr>
        <p:spPr>
          <a:xfrm rot="1506397">
            <a:off x="20787010" y="5955191"/>
            <a:ext cx="355666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intercepting</a:t>
            </a:r>
            <a:endParaRPr sz="5000" dirty="0">
              <a:solidFill>
                <a:schemeClr val="bg1"/>
              </a:solidFill>
            </a:endParaRPr>
          </a:p>
        </p:txBody>
      </p:sp>
      <p:sp>
        <p:nvSpPr>
          <p:cNvPr id="35" name="Additional chapter intro…">
            <a:extLst>
              <a:ext uri="{FF2B5EF4-FFF2-40B4-BE49-F238E27FC236}">
                <a16:creationId xmlns:a16="http://schemas.microsoft.com/office/drawing/2014/main" id="{CD0AB95D-7FDF-41AC-BC4E-10D68CD7231F}"/>
              </a:ext>
            </a:extLst>
          </p:cNvPr>
          <p:cNvSpPr txBox="1"/>
          <p:nvPr/>
        </p:nvSpPr>
        <p:spPr>
          <a:xfrm rot="19372883">
            <a:off x="19391006" y="7694011"/>
            <a:ext cx="1768740"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5000" dirty="0">
                <a:solidFill>
                  <a:schemeClr val="bg1"/>
                </a:solidFill>
              </a:rPr>
              <a:t>MITM</a:t>
            </a:r>
            <a:endParaRPr sz="5000" dirty="0">
              <a:solidFill>
                <a:schemeClr val="bg1"/>
              </a:solidFill>
            </a:endParaRPr>
          </a:p>
        </p:txBody>
      </p:sp>
    </p:spTree>
    <p:extLst>
      <p:ext uri="{BB962C8B-B14F-4D97-AF65-F5344CB8AC3E}">
        <p14:creationId xmlns:p14="http://schemas.microsoft.com/office/powerpoint/2010/main" val="25397973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1"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dirty="0">
              <a:ln>
                <a:noFill/>
              </a:ln>
              <a:solidFill>
                <a:srgbClr val="FFFFFF"/>
              </a:solidFill>
              <a:effectLst/>
              <a:uFillTx/>
              <a:latin typeface="+mn-lt"/>
              <a:ea typeface="+mn-ea"/>
              <a:cs typeface="+mn-cs"/>
              <a:sym typeface="Helvetica"/>
            </a:endParaRPr>
          </a:p>
        </p:txBody>
      </p:sp>
      <p:sp>
        <p:nvSpPr>
          <p:cNvPr id="31" name="Additional chapter intro…">
            <a:extLst>
              <a:ext uri="{FF2B5EF4-FFF2-40B4-BE49-F238E27FC236}">
                <a16:creationId xmlns:a16="http://schemas.microsoft.com/office/drawing/2014/main" id="{348950F5-7FBC-4AEF-B205-1308B2FDA43A}"/>
              </a:ext>
            </a:extLst>
          </p:cNvPr>
          <p:cNvSpPr txBox="1"/>
          <p:nvPr/>
        </p:nvSpPr>
        <p:spPr>
          <a:xfrm>
            <a:off x="1956838" y="2620942"/>
            <a:ext cx="16044959" cy="847411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Spring Security</a:t>
            </a:r>
          </a:p>
          <a:p>
            <a:pPr>
              <a:lnSpc>
                <a:spcPct val="80000"/>
              </a:lnSpc>
              <a:defRPr sz="7000" cap="none" spc="-209">
                <a:solidFill>
                  <a:srgbClr val="000000"/>
                </a:solidFill>
              </a:defRPr>
            </a:pPr>
            <a:endParaRPr lang="en-US" sz="8000" dirty="0">
              <a:solidFill>
                <a:schemeClr val="bg1"/>
              </a:solidFill>
            </a:endParaRPr>
          </a:p>
          <a:p>
            <a:pPr>
              <a:lnSpc>
                <a:spcPct val="80000"/>
              </a:lnSpc>
              <a:defRPr sz="7000" cap="none" spc="-209">
                <a:solidFill>
                  <a:srgbClr val="000000"/>
                </a:solidFill>
              </a:defRPr>
            </a:pPr>
            <a:endParaRPr lang="en-US" sz="8000" dirty="0">
              <a:solidFill>
                <a:schemeClr val="bg1"/>
              </a:solidFill>
            </a:endParaRPr>
          </a:p>
          <a:p>
            <a:pPr>
              <a:lnSpc>
                <a:spcPct val="80000"/>
              </a:lnSpc>
              <a:defRPr sz="7000" cap="none" spc="-209">
                <a:solidFill>
                  <a:srgbClr val="000000"/>
                </a:solidFill>
              </a:defRPr>
            </a:pPr>
            <a:r>
              <a:rPr lang="en-US" sz="5500" dirty="0">
                <a:solidFill>
                  <a:schemeClr val="bg1"/>
                </a:solidFill>
              </a:rPr>
              <a:t>1. Basic architecture</a:t>
            </a:r>
          </a:p>
          <a:p>
            <a:pPr>
              <a:lnSpc>
                <a:spcPct val="80000"/>
              </a:lnSpc>
              <a:defRPr sz="7000" cap="none" spc="-209">
                <a:solidFill>
                  <a:srgbClr val="000000"/>
                </a:solidFill>
              </a:defRPr>
            </a:pPr>
            <a:r>
              <a:rPr lang="en-US" sz="5500" dirty="0">
                <a:solidFill>
                  <a:schemeClr val="bg1"/>
                </a:solidFill>
              </a:rPr>
              <a:t>2. The filter chain</a:t>
            </a:r>
          </a:p>
          <a:p>
            <a:pPr>
              <a:lnSpc>
                <a:spcPct val="80000"/>
              </a:lnSpc>
              <a:defRPr sz="7000" cap="none" spc="-209">
                <a:solidFill>
                  <a:srgbClr val="000000"/>
                </a:solidFill>
              </a:defRPr>
            </a:pPr>
            <a:r>
              <a:rPr lang="en-US" sz="5500" dirty="0">
                <a:solidFill>
                  <a:schemeClr val="bg1"/>
                </a:solidFill>
              </a:rPr>
              <a:t>3. Global method security</a:t>
            </a:r>
          </a:p>
          <a:p>
            <a:pPr>
              <a:lnSpc>
                <a:spcPct val="80000"/>
              </a:lnSpc>
              <a:defRPr sz="7000" cap="none" spc="-209">
                <a:solidFill>
                  <a:srgbClr val="000000"/>
                </a:solidFill>
              </a:defRPr>
            </a:pPr>
            <a:r>
              <a:rPr lang="en-US" sz="5500" dirty="0">
                <a:solidFill>
                  <a:schemeClr val="bg1"/>
                </a:solidFill>
              </a:rPr>
              <a:t>4. Security configurations in Spring Reactive apps</a:t>
            </a:r>
          </a:p>
          <a:p>
            <a:pPr>
              <a:lnSpc>
                <a:spcPct val="80000"/>
              </a:lnSpc>
              <a:defRPr sz="7000" cap="none" spc="-209">
                <a:solidFill>
                  <a:srgbClr val="000000"/>
                </a:solidFill>
              </a:defRPr>
            </a:pPr>
            <a:r>
              <a:rPr lang="en-US" sz="5500" dirty="0">
                <a:solidFill>
                  <a:schemeClr val="bg1"/>
                </a:solidFill>
              </a:rPr>
              <a:t>5. Implementing an OAuth 2 system</a:t>
            </a:r>
          </a:p>
          <a:p>
            <a:pPr>
              <a:lnSpc>
                <a:spcPct val="80000"/>
              </a:lnSpc>
              <a:defRPr sz="7000" cap="none" spc="-209">
                <a:solidFill>
                  <a:srgbClr val="000000"/>
                </a:solidFill>
              </a:defRPr>
            </a:pPr>
            <a:r>
              <a:rPr lang="en-US" sz="5500" dirty="0">
                <a:solidFill>
                  <a:schemeClr val="bg1"/>
                </a:solidFill>
              </a:rPr>
              <a:t>6. The new authorization server</a:t>
            </a:r>
          </a:p>
          <a:p>
            <a:pPr>
              <a:lnSpc>
                <a:spcPct val="80000"/>
              </a:lnSpc>
              <a:defRPr sz="7000" cap="none" spc="-209">
                <a:solidFill>
                  <a:srgbClr val="000000"/>
                </a:solidFill>
              </a:defRPr>
            </a:pPr>
            <a:r>
              <a:rPr lang="en-US" sz="5500" dirty="0">
                <a:solidFill>
                  <a:schemeClr val="bg1"/>
                </a:solidFill>
              </a:rPr>
              <a:t>7. Integration testing for Spring Security</a:t>
            </a:r>
          </a:p>
          <a:p>
            <a:pPr>
              <a:lnSpc>
                <a:spcPct val="80000"/>
              </a:lnSpc>
              <a:defRPr sz="7000" cap="none" spc="-209">
                <a:solidFill>
                  <a:srgbClr val="000000"/>
                </a:solidFill>
              </a:defRPr>
            </a:pPr>
            <a:endParaRPr lang="en-US" sz="5500" dirty="0">
              <a:solidFill>
                <a:schemeClr val="bg1"/>
              </a:solidFill>
            </a:endParaRPr>
          </a:p>
        </p:txBody>
      </p:sp>
      <p:pic>
        <p:nvPicPr>
          <p:cNvPr id="4098" name="Picture 2">
            <a:extLst>
              <a:ext uri="{FF2B5EF4-FFF2-40B4-BE49-F238E27FC236}">
                <a16:creationId xmlns:a16="http://schemas.microsoft.com/office/drawing/2014/main" id="{70B4A079-2446-40D1-BA31-69786776E2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395576" y="869576"/>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08504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9233647" y="5414942"/>
            <a:ext cx="7504847" cy="2072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Basic architecture.</a:t>
            </a:r>
            <a:endParaRPr sz="8000" dirty="0">
              <a:solidFill>
                <a:schemeClr val="bg1"/>
              </a:solidFill>
            </a:endParaRPr>
          </a:p>
        </p:txBody>
      </p:sp>
    </p:spTree>
    <p:extLst>
      <p:ext uri="{BB962C8B-B14F-4D97-AF65-F5344CB8AC3E}">
        <p14:creationId xmlns:p14="http://schemas.microsoft.com/office/powerpoint/2010/main" val="191906299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8439575" y="5933921"/>
            <a:ext cx="7504847"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The filter chain.</a:t>
            </a:r>
            <a:endParaRPr sz="8000" dirty="0">
              <a:solidFill>
                <a:schemeClr val="bg1"/>
              </a:solidFill>
            </a:endParaRPr>
          </a:p>
        </p:txBody>
      </p:sp>
    </p:spTree>
    <p:extLst>
      <p:ext uri="{BB962C8B-B14F-4D97-AF65-F5344CB8AC3E}">
        <p14:creationId xmlns:p14="http://schemas.microsoft.com/office/powerpoint/2010/main" val="299452434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7130728" y="6314261"/>
            <a:ext cx="11408284"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Global method security.</a:t>
            </a:r>
            <a:endParaRPr sz="8000" dirty="0">
              <a:solidFill>
                <a:schemeClr val="bg1"/>
              </a:solidFill>
            </a:endParaRPr>
          </a:p>
        </p:txBody>
      </p:sp>
    </p:spTree>
    <p:extLst>
      <p:ext uri="{BB962C8B-B14F-4D97-AF65-F5344CB8AC3E}">
        <p14:creationId xmlns:p14="http://schemas.microsoft.com/office/powerpoint/2010/main" val="249407381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r="http://schemas.openxmlformats.org/officeDocument/2006/relationships" xmlns:p="http://schemas.openxmlformats.org/presentationml/2006/main" xmlns:ma14="http://schemas.microsoft.com/office/mac/drawingml/2011/main" xmlns:a14="http://schemas.microsoft.com/office/drawing/2010/main" xmlns:m="http://schemas.openxmlformats.org/officeDocument/2006/math" xmln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27SRNQJM56W6-732870173-10432</_dlc_DocId>
    <_dlc_DocIdUrl xmlns="9a90466d-298e-42c6-9514-fada4205df45">
      <Url>https://endava.sharepoint.com/Group/InternalCommunication/_layouts/15/DocIdRedir.aspx?ID=27SRNQJM56W6-732870173-10432</Url>
      <Description>27SRNQJM56W6-732870173-10432</Description>
    </_dlc_DocIdUrl>
    <DU xmlns="5eb091e4-7f1b-4143-924e-21e621918c5f"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CB6EE3BC1557614384DB5A994CB91308" ma:contentTypeVersion="1798" ma:contentTypeDescription="Create a new document." ma:contentTypeScope="" ma:versionID="3099ef264f92a19f406e6c41c7580fc0">
  <xsd:schema xmlns:xsd="http://www.w3.org/2001/XMLSchema" xmlns:xs="http://www.w3.org/2001/XMLSchema" xmlns:p="http://schemas.microsoft.com/office/2006/metadata/properties" xmlns:ns2="9a90466d-298e-42c6-9514-fada4205df45" xmlns:ns3="5eb091e4-7f1b-4143-924e-21e621918c5f" xmlns:ns4="d9cef5d3-e315-40e5-b660-054a9d98a41b" targetNamespace="http://schemas.microsoft.com/office/2006/metadata/properties" ma:root="true" ma:fieldsID="1a9b30509d3b1b93454a8e37b45a92ec" ns2:_="" ns3:_="" ns4:_="">
    <xsd:import namespace="9a90466d-298e-42c6-9514-fada4205df45"/>
    <xsd:import namespace="5eb091e4-7f1b-4143-924e-21e621918c5f"/>
    <xsd:import namespace="d9cef5d3-e315-40e5-b660-054a9d98a41b"/>
    <xsd:element name="properties">
      <xsd:complexType>
        <xsd:sequence>
          <xsd:element name="documentManagement">
            <xsd:complexType>
              <xsd:all>
                <xsd:element ref="ns2:_dlc_DocId" minOccurs="0"/>
                <xsd:element ref="ns2:_dlc_DocIdUrl" minOccurs="0"/>
                <xsd:element ref="ns2:_dlc_DocIdPersistId" minOccurs="0"/>
                <xsd:element ref="ns3:DU" minOccurs="0"/>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5eb091e4-7f1b-4143-924e-21e621918c5f" elementFormDefault="qualified">
    <xsd:import namespace="http://schemas.microsoft.com/office/2006/documentManagement/types"/>
    <xsd:import namespace="http://schemas.microsoft.com/office/infopath/2007/PartnerControls"/>
    <xsd:element name="DU" ma:index="11" nillable="true" ma:displayName="DU" ma:internalName="DU" ma:readOnly="false">
      <xsd:simpleType>
        <xsd:restriction base="dms:Text">
          <xsd:maxLength value="255"/>
        </xsd:restriction>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9cef5d3-e315-40e5-b660-054a9d98a41b"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7163CE5-3DCE-4934-9982-DBB0AAED674B}">
  <ds:schemaRefs>
    <ds:schemaRef ds:uri="http://schemas.microsoft.com/sharepoint/events"/>
  </ds:schemaRefs>
</ds:datastoreItem>
</file>

<file path=customXml/itemProps2.xml><?xml version="1.0" encoding="utf-8"?>
<ds:datastoreItem xmlns:ds="http://schemas.openxmlformats.org/officeDocument/2006/customXml" ds:itemID="{CA252F39-48A3-44C1-A017-18E80F9E3DED}">
  <ds:schemaRefs>
    <ds:schemaRef ds:uri="72899ffe-c9be-4b57-81d3-c0709dcc2e4b"/>
    <ds:schemaRef ds:uri="http://purl.org/dc/elements/1.1/"/>
    <ds:schemaRef ds:uri="http://purl.org/dc/terms/"/>
    <ds:schemaRef ds:uri="http://purl.org/dc/dcmitype/"/>
    <ds:schemaRef ds:uri="http://schemas.microsoft.com/office/2006/documentManagement/types"/>
    <ds:schemaRef ds:uri="b00bdadb-5151-4b9a-bcb6-794e3648a446"/>
    <ds:schemaRef ds:uri="http://schemas.microsoft.com/sharepoint/v3"/>
    <ds:schemaRef ds:uri="http://schemas.microsoft.com/office/infopath/2007/PartnerControls"/>
    <ds:schemaRef ds:uri="http://www.w3.org/XML/1998/namespace"/>
    <ds:schemaRef ds:uri="9a90466d-298e-42c6-9514-fada4205df45"/>
    <ds:schemaRef ds:uri="http://schemas.openxmlformats.org/package/2006/metadata/core-properties"/>
    <ds:schemaRef ds:uri="http://schemas.microsoft.com/office/2006/metadata/properties"/>
    <ds:schemaRef ds:uri="5eb091e4-7f1b-4143-924e-21e621918c5f"/>
  </ds:schemaRefs>
</ds:datastoreItem>
</file>

<file path=customXml/itemProps3.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4.xml><?xml version="1.0" encoding="utf-8"?>
<ds:datastoreItem xmlns:ds="http://schemas.openxmlformats.org/officeDocument/2006/customXml" ds:itemID="{20565558-66F4-4935-9B9D-EF8AF0AF5D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90466d-298e-42c6-9514-fada4205df45"/>
    <ds:schemaRef ds:uri="5eb091e4-7f1b-4143-924e-21e621918c5f"/>
    <ds:schemaRef ds:uri="d9cef5d3-e315-40e5-b660-054a9d98a41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8460</TotalTime>
  <Words>3495</Words>
  <Application>Microsoft Office PowerPoint</Application>
  <PresentationFormat>Custom</PresentationFormat>
  <Paragraphs>212</Paragraphs>
  <Slides>28</Slides>
  <Notes>27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Arial</vt:lpstr>
      <vt:lpstr>Helvetica</vt:lpstr>
      <vt:lpstr>Helvetica Light</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Laurentiu Spilca</cp:lastModifiedBy>
  <cp:revision>280</cp:revision>
  <dcterms:modified xsi:type="dcterms:W3CDTF">2022-03-23T16:18:49Z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0x010100CB6EE3BC1557614384DB5A994CB91308</vt:lpwstr>
  </property>
  <property fmtid="{D5CDD505-2E9C-101B-9397-08002B2CF9AE}" pid="3" name="_dlc_DocIdItemGuid">
    <vt:lpwstr>2f27398c-74a4-4b68-9017-8149af1bc261</vt:lpwstr>
  </property>
  <property fmtid="{D5CDD505-2E9C-101B-9397-08002B2CF9AE}" pid="4" name="_dlc_policyId">
    <vt:lpwstr/>
  </property>
  <property fmtid="{D5CDD505-2E9C-101B-9397-08002B2CF9AE}" pid="5" name="ItemRetentionFormula">
    <vt:lpwstr/>
  </property>
</Properties>
</file>